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Fira Sans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FiraSansMedium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Medium-italic.fntdata"/><Relationship Id="rId12" Type="http://schemas.openxmlformats.org/officeDocument/2006/relationships/slide" Target="slides/slide7.xml"/><Relationship Id="rId34" Type="http://schemas.openxmlformats.org/officeDocument/2006/relationships/font" Target="fonts/FiraSans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FiraSans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c1dbb4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c1dbb4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806fbf32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8806fbf32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c1dbb42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c1dbb42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c1dbb42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c1dbb42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c1dbb42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c1dbb42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1dbb429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1dbb429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b15c03b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b15c03b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b15c03bd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b15c03bd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b15c03b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b15c03b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c1dbb429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c1dbb429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dd7dadc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dd7dadc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c1dbb403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c1dbb403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c1dbb403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c1dbb403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806fbf32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806fbf32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806fbf32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806fbf32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806fbf32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806fbf32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806fbf32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806fbf32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806fbf32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806fbf32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-202897" y="17737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000000"/>
                </a:solidFill>
              </a:rPr>
              <a:t>WISEPRICE</a:t>
            </a:r>
            <a:endParaRPr b="1" sz="4900"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519050" y="2877400"/>
            <a:ext cx="39174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GB" sz="1679"/>
              <a:t>GADGETS PRICE ANALYSIS AND TRACKING TOOL</a:t>
            </a:r>
            <a:endParaRPr b="1" sz="1679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575" y="1142087"/>
            <a:ext cx="4289002" cy="28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1708500" y="637925"/>
            <a:ext cx="37365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/>
              <a:t>Constraints</a:t>
            </a:r>
            <a:endParaRPr b="1" sz="2820"/>
          </a:p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894300" y="1670025"/>
            <a:ext cx="4550700" cy="19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2400"/>
              <a:t>Budget</a:t>
            </a:r>
            <a:endParaRPr b="1" sz="24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69570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 sz="2400"/>
              <a:t>Technological constraints</a:t>
            </a:r>
            <a:endParaRPr b="1" sz="2400"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225" y="1284625"/>
            <a:ext cx="3918275" cy="29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Construction</a:t>
            </a:r>
            <a:endParaRPr b="1" sz="3600"/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819150" y="19103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highlight>
                  <a:schemeClr val="dk1"/>
                </a:highlight>
              </a:rPr>
              <a:t>Data gathering and cleaning for price analysis</a:t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highlight>
                  <a:schemeClr val="dk1"/>
                </a:highlight>
              </a:rPr>
              <a:t>Feature selection and engineering for model input</a:t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highlight>
                  <a:schemeClr val="dk1"/>
                </a:highlight>
              </a:rPr>
              <a:t>Building machine learning or AI prediction models</a:t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highlight>
                  <a:schemeClr val="dk1"/>
                </a:highlight>
              </a:rPr>
              <a:t>Training and validation of prediction algorithms</a:t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highlight>
                  <a:schemeClr val="dk1"/>
                </a:highlight>
              </a:rPr>
              <a:t>Optimization and fine-tuning of model parameters</a:t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highlight>
                  <a:schemeClr val="dk1"/>
                </a:highlight>
              </a:rPr>
              <a:t>Deployment and integration into a user-friendly interface</a:t>
            </a:r>
            <a:endParaRPr sz="2100">
              <a:highlight>
                <a:schemeClr val="dk1"/>
              </a:highlight>
            </a:endParaRPr>
          </a:p>
          <a:p>
            <a:pPr indent="-3619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highlight>
                  <a:schemeClr val="dk1"/>
                </a:highlight>
              </a:rPr>
              <a:t>Continuous monitoring and model maintenance</a:t>
            </a:r>
            <a:endParaRPr sz="21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5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/>
              <a:t>WORKING</a:t>
            </a:r>
            <a:endParaRPr b="1" sz="3500"/>
          </a:p>
        </p:txBody>
      </p:sp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819150" y="1669250"/>
            <a:ext cx="75057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Features of WisePrice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Functioning of WisePrice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275" y="966575"/>
            <a:ext cx="3472150" cy="3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/>
              <a:t>Features of WisePrice</a:t>
            </a:r>
            <a:endParaRPr b="1" sz="3200"/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819150" y="1990725"/>
            <a:ext cx="4315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Product Search and Comparison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Price History and Tracking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Price Drop and Alerts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User Reviews and Ratings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Comparison Analytics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Customized Recommendations</a:t>
            </a:r>
            <a:endParaRPr sz="2100"/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414" y="750150"/>
            <a:ext cx="2562749" cy="20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149" y="2875350"/>
            <a:ext cx="2943324" cy="17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Functioning of WisePrice</a:t>
            </a:r>
            <a:endParaRPr b="1"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819150" y="1732875"/>
            <a:ext cx="4475100" cy="27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Collection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Processing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User Accounts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Price Prediction Algorithm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Integration with </a:t>
            </a:r>
            <a:r>
              <a:rPr lang="en-GB" sz="1800"/>
              <a:t>Retailer</a:t>
            </a:r>
            <a:r>
              <a:rPr lang="en-GB" sz="1800"/>
              <a:t> APIs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Review Aggregation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Machine Learning for Recommendations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User Friendly Interface</a:t>
            </a:r>
            <a:endParaRPr sz="1800"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700" y="1732875"/>
            <a:ext cx="3544950" cy="236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759850" y="801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/>
              <a:t>Advantages</a:t>
            </a:r>
            <a:endParaRPr b="1" sz="4100"/>
          </a:p>
        </p:txBody>
      </p:sp>
      <p:sp>
        <p:nvSpPr>
          <p:cNvPr id="252" name="Google Shape;252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Time </a:t>
            </a:r>
            <a:r>
              <a:rPr lang="en-GB" sz="2900"/>
              <a:t>Efficiency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Personalized Alerts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User-Friendly Design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Informed-Decision Making</a:t>
            </a:r>
            <a:endParaRPr sz="2900"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727" y="1990725"/>
            <a:ext cx="3140250" cy="18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759850" y="801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/>
              <a:t>Limitations</a:t>
            </a:r>
            <a:endParaRPr b="1" sz="4100"/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626475" y="1755725"/>
            <a:ext cx="4699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Platform Compatibility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Privacy Concerns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Data Accuracy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Monetization Strategies</a:t>
            </a:r>
            <a:endParaRPr sz="2900"/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300" y="1800225"/>
            <a:ext cx="3286500" cy="17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</a:t>
            </a:r>
            <a:r>
              <a:rPr b="1" lang="en-GB" sz="3200"/>
              <a:t>Monetization Strategies</a:t>
            </a:r>
            <a:endParaRPr b="1" sz="3200"/>
          </a:p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819150" y="1655200"/>
            <a:ext cx="7505700" cy="27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284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6466">
                <a:solidFill>
                  <a:srgbClr val="000000"/>
                </a:solidFill>
              </a:rPr>
              <a:t>Data Licensing</a:t>
            </a:r>
            <a:endParaRPr sz="6466">
              <a:solidFill>
                <a:srgbClr val="000000"/>
              </a:solidFill>
            </a:endParaRPr>
          </a:p>
          <a:p>
            <a:pPr indent="-3928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6466">
                <a:solidFill>
                  <a:srgbClr val="000000"/>
                </a:solidFill>
              </a:rPr>
              <a:t>Advertising </a:t>
            </a:r>
            <a:endParaRPr sz="6466">
              <a:solidFill>
                <a:srgbClr val="000000"/>
              </a:solidFill>
            </a:endParaRPr>
          </a:p>
          <a:p>
            <a:pPr indent="-3928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6466">
                <a:solidFill>
                  <a:srgbClr val="000000"/>
                </a:solidFill>
              </a:rPr>
              <a:t>Affiliate Marketing </a:t>
            </a:r>
            <a:endParaRPr sz="6466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207" y="3332772"/>
            <a:ext cx="2229191" cy="1292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246" y="1655200"/>
            <a:ext cx="2307454" cy="12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819150" y="558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700"/>
              <a:t>Conclusion</a:t>
            </a:r>
            <a:endParaRPr b="1" sz="4700"/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1324875" y="1432850"/>
            <a:ext cx="50835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544"/>
              <a:t>Advantage</a:t>
            </a:r>
            <a:endParaRPr b="1" sz="4544"/>
          </a:p>
          <a:p>
            <a:pPr indent="-35679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4250"/>
              <a:t>Saves consumers time and money</a:t>
            </a:r>
            <a:endParaRPr sz="4250"/>
          </a:p>
          <a:p>
            <a:pPr indent="-3567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4250"/>
              <a:t>Boosts business </a:t>
            </a:r>
            <a:endParaRPr sz="42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8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544"/>
              <a:t>Vision</a:t>
            </a:r>
            <a:r>
              <a:rPr b="1" lang="en-GB" sz="4123"/>
              <a:t> </a:t>
            </a:r>
            <a:r>
              <a:rPr b="1" lang="en-GB" sz="5175"/>
              <a:t>-&gt;</a:t>
            </a:r>
            <a:r>
              <a:rPr b="1" lang="en-GB" sz="4123"/>
              <a:t> </a:t>
            </a:r>
            <a:r>
              <a:rPr lang="en-GB" sz="4123"/>
              <a:t>Smarter future</a:t>
            </a:r>
            <a:endParaRPr sz="4123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530"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72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Thank You</a:t>
            </a:r>
            <a:endParaRPr b="1"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ctrTitle"/>
          </p:nvPr>
        </p:nvSpPr>
        <p:spPr>
          <a:xfrm>
            <a:off x="548500" y="1112313"/>
            <a:ext cx="4163400" cy="6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 </a:t>
            </a:r>
            <a:r>
              <a:rPr b="1" lang="en-GB" sz="2800">
                <a:solidFill>
                  <a:srgbClr val="000000"/>
                </a:solidFill>
              </a:rPr>
              <a:t>PRESENTED BY :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762400" y="1617863"/>
            <a:ext cx="39495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 </a:t>
            </a:r>
            <a:r>
              <a:rPr lang="en-GB" sz="2400"/>
              <a:t>Maanav Chellani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Rashi Chellani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Parth Dabholkar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Anish Dayani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Vedant Devkar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 Viraj Dighe</a:t>
            </a:r>
            <a:endParaRPr sz="240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25" y="1225350"/>
            <a:ext cx="2885200" cy="28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489875"/>
            <a:ext cx="75057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88"/>
              <a:t>Topics Covered</a:t>
            </a:r>
            <a:endParaRPr b="1" sz="35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333061" y="1296176"/>
            <a:ext cx="3644256" cy="593441"/>
          </a:xfrm>
          <a:custGeom>
            <a:rect b="b" l="l" r="r" t="t"/>
            <a:pathLst>
              <a:path extrusionOk="0" h="22193" w="125664">
                <a:moveTo>
                  <a:pt x="1268" y="908"/>
                </a:moveTo>
                <a:lnTo>
                  <a:pt x="1268" y="908"/>
                </a:lnTo>
                <a:cubicBezTo>
                  <a:pt x="4529" y="1288"/>
                  <a:pt x="7855" y="1224"/>
                  <a:pt x="11117" y="1288"/>
                </a:cubicBezTo>
                <a:cubicBezTo>
                  <a:pt x="13580" y="1310"/>
                  <a:pt x="31514" y="1332"/>
                  <a:pt x="43039" y="1332"/>
                </a:cubicBezTo>
                <a:cubicBezTo>
                  <a:pt x="47813" y="1332"/>
                  <a:pt x="51488" y="1328"/>
                  <a:pt x="52508" y="1319"/>
                </a:cubicBezTo>
                <a:cubicBezTo>
                  <a:pt x="54962" y="1295"/>
                  <a:pt x="57433" y="1235"/>
                  <a:pt x="59909" y="1235"/>
                </a:cubicBezTo>
                <a:cubicBezTo>
                  <a:pt x="60693" y="1235"/>
                  <a:pt x="61478" y="1241"/>
                  <a:pt x="62262" y="1256"/>
                </a:cubicBezTo>
                <a:cubicBezTo>
                  <a:pt x="65366" y="1351"/>
                  <a:pt x="68469" y="1541"/>
                  <a:pt x="71573" y="1668"/>
                </a:cubicBezTo>
                <a:cubicBezTo>
                  <a:pt x="74058" y="1791"/>
                  <a:pt x="88436" y="1905"/>
                  <a:pt x="101472" y="1905"/>
                </a:cubicBezTo>
                <a:cubicBezTo>
                  <a:pt x="111857" y="1905"/>
                  <a:pt x="121390" y="1832"/>
                  <a:pt x="123383" y="1636"/>
                </a:cubicBezTo>
                <a:cubicBezTo>
                  <a:pt x="123542" y="4644"/>
                  <a:pt x="123763" y="7780"/>
                  <a:pt x="123985" y="10788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7"/>
                  <a:pt x="124334" y="20732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39" y="20554"/>
                  <a:pt x="113276" y="20509"/>
                  <a:pt x="103718" y="20509"/>
                </a:cubicBezTo>
                <a:cubicBezTo>
                  <a:pt x="73798" y="20509"/>
                  <a:pt x="23357" y="20945"/>
                  <a:pt x="12700" y="21017"/>
                </a:cubicBezTo>
                <a:lnTo>
                  <a:pt x="6810" y="21017"/>
                </a:lnTo>
                <a:cubicBezTo>
                  <a:pt x="5760" y="21017"/>
                  <a:pt x="4721" y="20997"/>
                  <a:pt x="3680" y="20997"/>
                </a:cubicBezTo>
                <a:cubicBezTo>
                  <a:pt x="2899" y="20997"/>
                  <a:pt x="2118" y="21008"/>
                  <a:pt x="1331" y="21049"/>
                </a:cubicBezTo>
                <a:cubicBezTo>
                  <a:pt x="1458" y="17660"/>
                  <a:pt x="1394" y="14272"/>
                  <a:pt x="1363" y="10883"/>
                </a:cubicBezTo>
                <a:cubicBezTo>
                  <a:pt x="1331" y="9173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0"/>
                </a:moveTo>
                <a:cubicBezTo>
                  <a:pt x="528" y="0"/>
                  <a:pt x="321" y="120"/>
                  <a:pt x="286" y="369"/>
                </a:cubicBezTo>
                <a:cubicBezTo>
                  <a:pt x="1" y="2048"/>
                  <a:pt x="64" y="3789"/>
                  <a:pt x="64" y="5468"/>
                </a:cubicBezTo>
                <a:cubicBezTo>
                  <a:pt x="32" y="7178"/>
                  <a:pt x="64" y="8888"/>
                  <a:pt x="96" y="10630"/>
                </a:cubicBezTo>
                <a:cubicBezTo>
                  <a:pt x="127" y="14145"/>
                  <a:pt x="191" y="17660"/>
                  <a:pt x="64" y="21176"/>
                </a:cubicBezTo>
                <a:cubicBezTo>
                  <a:pt x="40" y="21649"/>
                  <a:pt x="353" y="21893"/>
                  <a:pt x="671" y="21893"/>
                </a:cubicBezTo>
                <a:cubicBezTo>
                  <a:pt x="779" y="21893"/>
                  <a:pt x="887" y="21865"/>
                  <a:pt x="983" y="21809"/>
                </a:cubicBezTo>
                <a:cubicBezTo>
                  <a:pt x="3593" y="22154"/>
                  <a:pt x="6262" y="22192"/>
                  <a:pt x="8913" y="22192"/>
                </a:cubicBezTo>
                <a:cubicBezTo>
                  <a:pt x="9671" y="22192"/>
                  <a:pt x="10427" y="22189"/>
                  <a:pt x="11180" y="22189"/>
                </a:cubicBezTo>
                <a:cubicBezTo>
                  <a:pt x="14695" y="22189"/>
                  <a:pt x="49151" y="22157"/>
                  <a:pt x="52666" y="22126"/>
                </a:cubicBezTo>
                <a:cubicBezTo>
                  <a:pt x="59697" y="21999"/>
                  <a:pt x="66728" y="21841"/>
                  <a:pt x="73790" y="21841"/>
                </a:cubicBezTo>
                <a:cubicBezTo>
                  <a:pt x="74474" y="21835"/>
                  <a:pt x="76287" y="21833"/>
                  <a:pt x="78841" y="21833"/>
                </a:cubicBezTo>
                <a:cubicBezTo>
                  <a:pt x="91170" y="21833"/>
                  <a:pt x="120775" y="21894"/>
                  <a:pt x="124080" y="21999"/>
                </a:cubicBezTo>
                <a:cubicBezTo>
                  <a:pt x="124239" y="21999"/>
                  <a:pt x="124365" y="21936"/>
                  <a:pt x="124460" y="21841"/>
                </a:cubicBezTo>
                <a:cubicBezTo>
                  <a:pt x="124587" y="21991"/>
                  <a:pt x="124769" y="22065"/>
                  <a:pt x="124950" y="22065"/>
                </a:cubicBezTo>
                <a:cubicBezTo>
                  <a:pt x="125266" y="22065"/>
                  <a:pt x="125580" y="21840"/>
                  <a:pt x="125600" y="21397"/>
                </a:cubicBezTo>
                <a:cubicBezTo>
                  <a:pt x="125664" y="19497"/>
                  <a:pt x="124492" y="4264"/>
                  <a:pt x="124112" y="1414"/>
                </a:cubicBezTo>
                <a:cubicBezTo>
                  <a:pt x="124509" y="1047"/>
                  <a:pt x="124316" y="208"/>
                  <a:pt x="123646" y="208"/>
                </a:cubicBezTo>
                <a:cubicBezTo>
                  <a:pt x="123623" y="208"/>
                  <a:pt x="123598" y="209"/>
                  <a:pt x="123573" y="211"/>
                </a:cubicBezTo>
                <a:cubicBezTo>
                  <a:pt x="121096" y="514"/>
                  <a:pt x="111968" y="614"/>
                  <a:pt x="101721" y="614"/>
                </a:cubicBezTo>
                <a:cubicBezTo>
                  <a:pt x="87342" y="614"/>
                  <a:pt x="70761" y="417"/>
                  <a:pt x="67266" y="306"/>
                </a:cubicBezTo>
                <a:cubicBezTo>
                  <a:pt x="64951" y="216"/>
                  <a:pt x="62637" y="186"/>
                  <a:pt x="60323" y="186"/>
                </a:cubicBezTo>
                <a:cubicBezTo>
                  <a:pt x="56113" y="186"/>
                  <a:pt x="51904" y="285"/>
                  <a:pt x="47694" y="306"/>
                </a:cubicBezTo>
                <a:cubicBezTo>
                  <a:pt x="45066" y="306"/>
                  <a:pt x="11497" y="306"/>
                  <a:pt x="8836" y="274"/>
                </a:cubicBezTo>
                <a:cubicBezTo>
                  <a:pt x="7007" y="251"/>
                  <a:pt x="5145" y="162"/>
                  <a:pt x="3298" y="162"/>
                </a:cubicBezTo>
                <a:cubicBezTo>
                  <a:pt x="2586" y="162"/>
                  <a:pt x="1877" y="176"/>
                  <a:pt x="1173" y="211"/>
                </a:cubicBezTo>
                <a:cubicBezTo>
                  <a:pt x="1076" y="72"/>
                  <a:pt x="906" y="0"/>
                  <a:pt x="741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353275" y="1317327"/>
            <a:ext cx="152482" cy="554534"/>
          </a:xfrm>
          <a:custGeom>
            <a:rect b="b" l="l" r="r" t="t"/>
            <a:pathLst>
              <a:path extrusionOk="0" h="20738" w="5258">
                <a:moveTo>
                  <a:pt x="4320" y="0"/>
                </a:moveTo>
                <a:cubicBezTo>
                  <a:pt x="3805" y="0"/>
                  <a:pt x="2992" y="47"/>
                  <a:pt x="1759" y="47"/>
                </a:cubicBezTo>
                <a:cubicBezTo>
                  <a:pt x="1289" y="47"/>
                  <a:pt x="758" y="41"/>
                  <a:pt x="159" y="22"/>
                </a:cubicBezTo>
                <a:cubicBezTo>
                  <a:pt x="0" y="22"/>
                  <a:pt x="32" y="20670"/>
                  <a:pt x="32" y="20670"/>
                </a:cubicBezTo>
                <a:cubicBezTo>
                  <a:pt x="32" y="20670"/>
                  <a:pt x="1331" y="20737"/>
                  <a:pt x="2597" y="20737"/>
                </a:cubicBezTo>
                <a:cubicBezTo>
                  <a:pt x="3784" y="20737"/>
                  <a:pt x="4942" y="20678"/>
                  <a:pt x="4973" y="20448"/>
                </a:cubicBezTo>
                <a:cubicBezTo>
                  <a:pt x="5258" y="18801"/>
                  <a:pt x="5099" y="17724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400"/>
                  <a:pt x="5004" y="3853"/>
                  <a:pt x="5099" y="338"/>
                </a:cubicBezTo>
                <a:cubicBezTo>
                  <a:pt x="5114" y="64"/>
                  <a:pt x="4917" y="0"/>
                  <a:pt x="4320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333075" y="2073275"/>
            <a:ext cx="3644256" cy="560497"/>
          </a:xfrm>
          <a:custGeom>
            <a:rect b="b" l="l" r="r" t="t"/>
            <a:pathLst>
              <a:path extrusionOk="0" h="22253" w="125664">
                <a:moveTo>
                  <a:pt x="1268" y="908"/>
                </a:moveTo>
                <a:lnTo>
                  <a:pt x="1268" y="908"/>
                </a:lnTo>
                <a:cubicBezTo>
                  <a:pt x="4529" y="1288"/>
                  <a:pt x="7855" y="1225"/>
                  <a:pt x="11117" y="1288"/>
                </a:cubicBezTo>
                <a:cubicBezTo>
                  <a:pt x="13580" y="1310"/>
                  <a:pt x="31514" y="1333"/>
                  <a:pt x="43039" y="1333"/>
                </a:cubicBezTo>
                <a:cubicBezTo>
                  <a:pt x="47813" y="1333"/>
                  <a:pt x="51488" y="1329"/>
                  <a:pt x="52508" y="1320"/>
                </a:cubicBezTo>
                <a:cubicBezTo>
                  <a:pt x="54962" y="1296"/>
                  <a:pt x="57433" y="1235"/>
                  <a:pt x="59909" y="1235"/>
                </a:cubicBezTo>
                <a:cubicBezTo>
                  <a:pt x="60693" y="1235"/>
                  <a:pt x="61478" y="1241"/>
                  <a:pt x="62262" y="1256"/>
                </a:cubicBezTo>
                <a:cubicBezTo>
                  <a:pt x="65366" y="1351"/>
                  <a:pt x="68469" y="1541"/>
                  <a:pt x="71573" y="1668"/>
                </a:cubicBezTo>
                <a:cubicBezTo>
                  <a:pt x="74058" y="1791"/>
                  <a:pt x="88436" y="1905"/>
                  <a:pt x="101472" y="1905"/>
                </a:cubicBezTo>
                <a:cubicBezTo>
                  <a:pt x="111857" y="1905"/>
                  <a:pt x="121390" y="1833"/>
                  <a:pt x="123383" y="1636"/>
                </a:cubicBezTo>
                <a:cubicBezTo>
                  <a:pt x="123542" y="4645"/>
                  <a:pt x="123763" y="7780"/>
                  <a:pt x="123985" y="10789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8"/>
                  <a:pt x="124334" y="20701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39" y="20554"/>
                  <a:pt x="113276" y="20510"/>
                  <a:pt x="103718" y="20510"/>
                </a:cubicBezTo>
                <a:cubicBezTo>
                  <a:pt x="73798" y="20510"/>
                  <a:pt x="23357" y="20946"/>
                  <a:pt x="12700" y="21018"/>
                </a:cubicBezTo>
                <a:lnTo>
                  <a:pt x="6810" y="21018"/>
                </a:lnTo>
                <a:cubicBezTo>
                  <a:pt x="5760" y="21018"/>
                  <a:pt x="4721" y="20997"/>
                  <a:pt x="3680" y="20997"/>
                </a:cubicBezTo>
                <a:cubicBezTo>
                  <a:pt x="2899" y="20997"/>
                  <a:pt x="2118" y="21009"/>
                  <a:pt x="1331" y="21049"/>
                </a:cubicBezTo>
                <a:cubicBezTo>
                  <a:pt x="1458" y="17661"/>
                  <a:pt x="1394" y="14272"/>
                  <a:pt x="1363" y="10884"/>
                </a:cubicBezTo>
                <a:cubicBezTo>
                  <a:pt x="1331" y="9174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1"/>
                </a:moveTo>
                <a:cubicBezTo>
                  <a:pt x="528" y="1"/>
                  <a:pt x="321" y="120"/>
                  <a:pt x="286" y="370"/>
                </a:cubicBezTo>
                <a:cubicBezTo>
                  <a:pt x="1" y="2016"/>
                  <a:pt x="64" y="3790"/>
                  <a:pt x="64" y="5468"/>
                </a:cubicBezTo>
                <a:cubicBezTo>
                  <a:pt x="32" y="7178"/>
                  <a:pt x="64" y="8889"/>
                  <a:pt x="96" y="10599"/>
                </a:cubicBezTo>
                <a:cubicBezTo>
                  <a:pt x="127" y="14114"/>
                  <a:pt x="191" y="17661"/>
                  <a:pt x="64" y="21176"/>
                </a:cubicBezTo>
                <a:cubicBezTo>
                  <a:pt x="40" y="21638"/>
                  <a:pt x="370" y="21876"/>
                  <a:pt x="696" y="21876"/>
                </a:cubicBezTo>
                <a:cubicBezTo>
                  <a:pt x="795" y="21876"/>
                  <a:pt x="894" y="21854"/>
                  <a:pt x="983" y="21809"/>
                </a:cubicBezTo>
                <a:cubicBezTo>
                  <a:pt x="4339" y="22253"/>
                  <a:pt x="7791" y="22158"/>
                  <a:pt x="11180" y="22189"/>
                </a:cubicBezTo>
                <a:cubicBezTo>
                  <a:pt x="14695" y="22189"/>
                  <a:pt x="49151" y="22158"/>
                  <a:pt x="52666" y="22094"/>
                </a:cubicBezTo>
                <a:cubicBezTo>
                  <a:pt x="59697" y="21999"/>
                  <a:pt x="66728" y="21841"/>
                  <a:pt x="73790" y="21809"/>
                </a:cubicBezTo>
                <a:cubicBezTo>
                  <a:pt x="77780" y="21809"/>
                  <a:pt x="120090" y="21841"/>
                  <a:pt x="124080" y="21968"/>
                </a:cubicBezTo>
                <a:cubicBezTo>
                  <a:pt x="124239" y="21968"/>
                  <a:pt x="124365" y="21936"/>
                  <a:pt x="124460" y="21841"/>
                </a:cubicBezTo>
                <a:cubicBezTo>
                  <a:pt x="124587" y="21979"/>
                  <a:pt x="124767" y="22050"/>
                  <a:pt x="124947" y="22050"/>
                </a:cubicBezTo>
                <a:cubicBezTo>
                  <a:pt x="125264" y="22050"/>
                  <a:pt x="125580" y="21830"/>
                  <a:pt x="125600" y="21366"/>
                </a:cubicBezTo>
                <a:cubicBezTo>
                  <a:pt x="125664" y="19498"/>
                  <a:pt x="124492" y="4265"/>
                  <a:pt x="124112" y="1415"/>
                </a:cubicBezTo>
                <a:cubicBezTo>
                  <a:pt x="124503" y="1024"/>
                  <a:pt x="124323" y="204"/>
                  <a:pt x="123679" y="204"/>
                </a:cubicBezTo>
                <a:cubicBezTo>
                  <a:pt x="123645" y="204"/>
                  <a:pt x="123610" y="206"/>
                  <a:pt x="123573" y="211"/>
                </a:cubicBezTo>
                <a:cubicBezTo>
                  <a:pt x="121096" y="514"/>
                  <a:pt x="111968" y="615"/>
                  <a:pt x="101721" y="615"/>
                </a:cubicBezTo>
                <a:cubicBezTo>
                  <a:pt x="87342" y="615"/>
                  <a:pt x="70761" y="417"/>
                  <a:pt x="67266" y="306"/>
                </a:cubicBezTo>
                <a:cubicBezTo>
                  <a:pt x="64951" y="216"/>
                  <a:pt x="62637" y="186"/>
                  <a:pt x="60323" y="186"/>
                </a:cubicBezTo>
                <a:cubicBezTo>
                  <a:pt x="56113" y="186"/>
                  <a:pt x="51904" y="286"/>
                  <a:pt x="47694" y="306"/>
                </a:cubicBezTo>
                <a:cubicBezTo>
                  <a:pt x="45066" y="306"/>
                  <a:pt x="11497" y="275"/>
                  <a:pt x="8836" y="243"/>
                </a:cubicBezTo>
                <a:cubicBezTo>
                  <a:pt x="7115" y="221"/>
                  <a:pt x="5365" y="156"/>
                  <a:pt x="3626" y="156"/>
                </a:cubicBezTo>
                <a:cubicBezTo>
                  <a:pt x="2804" y="156"/>
                  <a:pt x="1985" y="171"/>
                  <a:pt x="1173" y="211"/>
                </a:cubicBezTo>
                <a:cubicBezTo>
                  <a:pt x="1076" y="73"/>
                  <a:pt x="906" y="1"/>
                  <a:pt x="741" y="1"/>
                </a:cubicBezTo>
                <a:close/>
              </a:path>
            </a:pathLst>
          </a:custGeom>
          <a:solidFill>
            <a:srgbClr val="F465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353288" y="2093199"/>
            <a:ext cx="152482" cy="522036"/>
          </a:xfrm>
          <a:custGeom>
            <a:rect b="b" l="l" r="r" t="t"/>
            <a:pathLst>
              <a:path extrusionOk="0" h="20726" w="5258">
                <a:moveTo>
                  <a:pt x="4320" y="1"/>
                </a:moveTo>
                <a:cubicBezTo>
                  <a:pt x="3805" y="1"/>
                  <a:pt x="2992" y="48"/>
                  <a:pt x="1759" y="48"/>
                </a:cubicBezTo>
                <a:cubicBezTo>
                  <a:pt x="1289" y="48"/>
                  <a:pt x="758" y="41"/>
                  <a:pt x="159" y="22"/>
                </a:cubicBezTo>
                <a:cubicBezTo>
                  <a:pt x="0" y="22"/>
                  <a:pt x="32" y="20670"/>
                  <a:pt x="32" y="20670"/>
                </a:cubicBezTo>
                <a:cubicBezTo>
                  <a:pt x="32" y="20670"/>
                  <a:pt x="1251" y="20725"/>
                  <a:pt x="2479" y="20725"/>
                </a:cubicBezTo>
                <a:cubicBezTo>
                  <a:pt x="3706" y="20725"/>
                  <a:pt x="4941" y="20670"/>
                  <a:pt x="4973" y="20448"/>
                </a:cubicBezTo>
                <a:cubicBezTo>
                  <a:pt x="5258" y="18802"/>
                  <a:pt x="5099" y="17725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369"/>
                  <a:pt x="5004" y="3854"/>
                  <a:pt x="5099" y="339"/>
                </a:cubicBezTo>
                <a:cubicBezTo>
                  <a:pt x="5114" y="64"/>
                  <a:pt x="4917" y="1"/>
                  <a:pt x="4320" y="1"/>
                </a:cubicBezTo>
                <a:close/>
              </a:path>
            </a:pathLst>
          </a:custGeom>
          <a:solidFill>
            <a:srgbClr val="F465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361175" y="2849850"/>
            <a:ext cx="3588021" cy="755283"/>
          </a:xfrm>
          <a:custGeom>
            <a:rect b="b" l="l" r="r" t="t"/>
            <a:pathLst>
              <a:path extrusionOk="0" h="22193" w="125664">
                <a:moveTo>
                  <a:pt x="1268" y="908"/>
                </a:moveTo>
                <a:cubicBezTo>
                  <a:pt x="4530" y="1288"/>
                  <a:pt x="7855" y="1224"/>
                  <a:pt x="11117" y="1288"/>
                </a:cubicBezTo>
                <a:cubicBezTo>
                  <a:pt x="13580" y="1310"/>
                  <a:pt x="31514" y="1332"/>
                  <a:pt x="43039" y="1332"/>
                </a:cubicBezTo>
                <a:cubicBezTo>
                  <a:pt x="47813" y="1332"/>
                  <a:pt x="51488" y="1328"/>
                  <a:pt x="52508" y="1319"/>
                </a:cubicBezTo>
                <a:cubicBezTo>
                  <a:pt x="54962" y="1295"/>
                  <a:pt x="57433" y="1235"/>
                  <a:pt x="59910" y="1235"/>
                </a:cubicBezTo>
                <a:cubicBezTo>
                  <a:pt x="60694" y="1235"/>
                  <a:pt x="61478" y="1241"/>
                  <a:pt x="62262" y="1256"/>
                </a:cubicBezTo>
                <a:cubicBezTo>
                  <a:pt x="65366" y="1351"/>
                  <a:pt x="68438" y="1541"/>
                  <a:pt x="71573" y="1668"/>
                </a:cubicBezTo>
                <a:cubicBezTo>
                  <a:pt x="74059" y="1791"/>
                  <a:pt x="88436" y="1905"/>
                  <a:pt x="101473" y="1905"/>
                </a:cubicBezTo>
                <a:cubicBezTo>
                  <a:pt x="111857" y="1905"/>
                  <a:pt x="121390" y="1832"/>
                  <a:pt x="123384" y="1636"/>
                </a:cubicBezTo>
                <a:cubicBezTo>
                  <a:pt x="123542" y="4644"/>
                  <a:pt x="123764" y="7780"/>
                  <a:pt x="123985" y="10788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7"/>
                  <a:pt x="124334" y="20732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40" y="20554"/>
                  <a:pt x="113276" y="20509"/>
                  <a:pt x="103718" y="20509"/>
                </a:cubicBezTo>
                <a:cubicBezTo>
                  <a:pt x="73798" y="20509"/>
                  <a:pt x="23357" y="20945"/>
                  <a:pt x="12700" y="21017"/>
                </a:cubicBezTo>
                <a:lnTo>
                  <a:pt x="6810" y="21017"/>
                </a:lnTo>
                <a:cubicBezTo>
                  <a:pt x="5760" y="21017"/>
                  <a:pt x="4721" y="20997"/>
                  <a:pt x="3680" y="20997"/>
                </a:cubicBezTo>
                <a:cubicBezTo>
                  <a:pt x="2900" y="20997"/>
                  <a:pt x="2118" y="21008"/>
                  <a:pt x="1331" y="21049"/>
                </a:cubicBezTo>
                <a:cubicBezTo>
                  <a:pt x="1458" y="17660"/>
                  <a:pt x="1394" y="14272"/>
                  <a:pt x="1363" y="10883"/>
                </a:cubicBezTo>
                <a:cubicBezTo>
                  <a:pt x="1331" y="9173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0"/>
                </a:moveTo>
                <a:cubicBezTo>
                  <a:pt x="528" y="0"/>
                  <a:pt x="322" y="120"/>
                  <a:pt x="286" y="369"/>
                </a:cubicBezTo>
                <a:cubicBezTo>
                  <a:pt x="1" y="2048"/>
                  <a:pt x="64" y="3789"/>
                  <a:pt x="64" y="5468"/>
                </a:cubicBezTo>
                <a:cubicBezTo>
                  <a:pt x="33" y="7178"/>
                  <a:pt x="64" y="8888"/>
                  <a:pt x="96" y="10630"/>
                </a:cubicBezTo>
                <a:cubicBezTo>
                  <a:pt x="128" y="14145"/>
                  <a:pt x="191" y="17660"/>
                  <a:pt x="64" y="21176"/>
                </a:cubicBezTo>
                <a:cubicBezTo>
                  <a:pt x="41" y="21649"/>
                  <a:pt x="353" y="21893"/>
                  <a:pt x="672" y="21893"/>
                </a:cubicBezTo>
                <a:cubicBezTo>
                  <a:pt x="779" y="21893"/>
                  <a:pt x="887" y="21865"/>
                  <a:pt x="983" y="21809"/>
                </a:cubicBezTo>
                <a:cubicBezTo>
                  <a:pt x="3594" y="22154"/>
                  <a:pt x="6262" y="22192"/>
                  <a:pt x="8913" y="22192"/>
                </a:cubicBezTo>
                <a:cubicBezTo>
                  <a:pt x="9671" y="22192"/>
                  <a:pt x="10427" y="22189"/>
                  <a:pt x="11180" y="22189"/>
                </a:cubicBezTo>
                <a:cubicBezTo>
                  <a:pt x="14695" y="22189"/>
                  <a:pt x="49151" y="22157"/>
                  <a:pt x="52667" y="22126"/>
                </a:cubicBezTo>
                <a:cubicBezTo>
                  <a:pt x="59697" y="21999"/>
                  <a:pt x="66728" y="21841"/>
                  <a:pt x="73790" y="21841"/>
                </a:cubicBezTo>
                <a:cubicBezTo>
                  <a:pt x="74475" y="21835"/>
                  <a:pt x="76287" y="21833"/>
                  <a:pt x="78841" y="21833"/>
                </a:cubicBezTo>
                <a:cubicBezTo>
                  <a:pt x="91171" y="21833"/>
                  <a:pt x="120775" y="21894"/>
                  <a:pt x="124080" y="21999"/>
                </a:cubicBezTo>
                <a:cubicBezTo>
                  <a:pt x="124239" y="21999"/>
                  <a:pt x="124365" y="21936"/>
                  <a:pt x="124460" y="21841"/>
                </a:cubicBezTo>
                <a:cubicBezTo>
                  <a:pt x="124588" y="21991"/>
                  <a:pt x="124769" y="22065"/>
                  <a:pt x="124951" y="22065"/>
                </a:cubicBezTo>
                <a:cubicBezTo>
                  <a:pt x="125266" y="22065"/>
                  <a:pt x="125580" y="21840"/>
                  <a:pt x="125601" y="21397"/>
                </a:cubicBezTo>
                <a:cubicBezTo>
                  <a:pt x="125664" y="19497"/>
                  <a:pt x="124492" y="4264"/>
                  <a:pt x="124112" y="1414"/>
                </a:cubicBezTo>
                <a:cubicBezTo>
                  <a:pt x="124510" y="1047"/>
                  <a:pt x="124317" y="208"/>
                  <a:pt x="123647" y="208"/>
                </a:cubicBezTo>
                <a:cubicBezTo>
                  <a:pt x="123623" y="208"/>
                  <a:pt x="123599" y="209"/>
                  <a:pt x="123574" y="211"/>
                </a:cubicBezTo>
                <a:cubicBezTo>
                  <a:pt x="121096" y="514"/>
                  <a:pt x="111968" y="614"/>
                  <a:pt x="101721" y="614"/>
                </a:cubicBezTo>
                <a:cubicBezTo>
                  <a:pt x="87342" y="614"/>
                  <a:pt x="70761" y="417"/>
                  <a:pt x="67266" y="306"/>
                </a:cubicBezTo>
                <a:cubicBezTo>
                  <a:pt x="64952" y="216"/>
                  <a:pt x="62637" y="186"/>
                  <a:pt x="60323" y="186"/>
                </a:cubicBezTo>
                <a:cubicBezTo>
                  <a:pt x="56113" y="186"/>
                  <a:pt x="51904" y="285"/>
                  <a:pt x="47695" y="306"/>
                </a:cubicBezTo>
                <a:cubicBezTo>
                  <a:pt x="45066" y="306"/>
                  <a:pt x="11497" y="306"/>
                  <a:pt x="8837" y="274"/>
                </a:cubicBezTo>
                <a:cubicBezTo>
                  <a:pt x="7008" y="251"/>
                  <a:pt x="5146" y="162"/>
                  <a:pt x="3298" y="162"/>
                </a:cubicBezTo>
                <a:cubicBezTo>
                  <a:pt x="2587" y="162"/>
                  <a:pt x="1877" y="176"/>
                  <a:pt x="1173" y="211"/>
                </a:cubicBezTo>
                <a:cubicBezTo>
                  <a:pt x="1076" y="72"/>
                  <a:pt x="906" y="0"/>
                  <a:pt x="741" y="0"/>
                </a:cubicBezTo>
                <a:close/>
              </a:path>
            </a:pathLst>
          </a:custGeom>
          <a:solidFill>
            <a:srgbClr val="F4A5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381077" y="2876770"/>
            <a:ext cx="150129" cy="705766"/>
          </a:xfrm>
          <a:custGeom>
            <a:rect b="b" l="l" r="r" t="t"/>
            <a:pathLst>
              <a:path extrusionOk="0" h="20738" w="5258">
                <a:moveTo>
                  <a:pt x="4320" y="0"/>
                </a:moveTo>
                <a:cubicBezTo>
                  <a:pt x="3805" y="0"/>
                  <a:pt x="2992" y="47"/>
                  <a:pt x="1760" y="47"/>
                </a:cubicBezTo>
                <a:cubicBezTo>
                  <a:pt x="1289" y="47"/>
                  <a:pt x="758" y="41"/>
                  <a:pt x="159" y="22"/>
                </a:cubicBezTo>
                <a:cubicBezTo>
                  <a:pt x="1" y="22"/>
                  <a:pt x="32" y="20670"/>
                  <a:pt x="32" y="20670"/>
                </a:cubicBezTo>
                <a:cubicBezTo>
                  <a:pt x="32" y="20670"/>
                  <a:pt x="1332" y="20737"/>
                  <a:pt x="2598" y="20737"/>
                </a:cubicBezTo>
                <a:cubicBezTo>
                  <a:pt x="3784" y="20737"/>
                  <a:pt x="4942" y="20678"/>
                  <a:pt x="4973" y="20448"/>
                </a:cubicBezTo>
                <a:cubicBezTo>
                  <a:pt x="5258" y="18801"/>
                  <a:pt x="5099" y="17724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400"/>
                  <a:pt x="5004" y="3853"/>
                  <a:pt x="5099" y="338"/>
                </a:cubicBezTo>
                <a:cubicBezTo>
                  <a:pt x="5114" y="64"/>
                  <a:pt x="4917" y="0"/>
                  <a:pt x="4320" y="0"/>
                </a:cubicBezTo>
                <a:close/>
              </a:path>
            </a:pathLst>
          </a:custGeom>
          <a:solidFill>
            <a:srgbClr val="F4A5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361187" y="3808662"/>
            <a:ext cx="3588021" cy="755267"/>
          </a:xfrm>
          <a:custGeom>
            <a:rect b="b" l="l" r="r" t="t"/>
            <a:pathLst>
              <a:path extrusionOk="0" h="22253" w="125664">
                <a:moveTo>
                  <a:pt x="1268" y="908"/>
                </a:moveTo>
                <a:cubicBezTo>
                  <a:pt x="4530" y="1288"/>
                  <a:pt x="7855" y="1225"/>
                  <a:pt x="11117" y="1288"/>
                </a:cubicBezTo>
                <a:cubicBezTo>
                  <a:pt x="13580" y="1310"/>
                  <a:pt x="31514" y="1333"/>
                  <a:pt x="43039" y="1333"/>
                </a:cubicBezTo>
                <a:cubicBezTo>
                  <a:pt x="47813" y="1333"/>
                  <a:pt x="51488" y="1329"/>
                  <a:pt x="52508" y="1320"/>
                </a:cubicBezTo>
                <a:cubicBezTo>
                  <a:pt x="54962" y="1296"/>
                  <a:pt x="57433" y="1235"/>
                  <a:pt x="59910" y="1235"/>
                </a:cubicBezTo>
                <a:cubicBezTo>
                  <a:pt x="60694" y="1235"/>
                  <a:pt x="61478" y="1241"/>
                  <a:pt x="62262" y="1256"/>
                </a:cubicBezTo>
                <a:cubicBezTo>
                  <a:pt x="65366" y="1351"/>
                  <a:pt x="68438" y="1541"/>
                  <a:pt x="71573" y="1668"/>
                </a:cubicBezTo>
                <a:cubicBezTo>
                  <a:pt x="74059" y="1791"/>
                  <a:pt x="88436" y="1905"/>
                  <a:pt x="101473" y="1905"/>
                </a:cubicBezTo>
                <a:cubicBezTo>
                  <a:pt x="111857" y="1905"/>
                  <a:pt x="121390" y="1833"/>
                  <a:pt x="123384" y="1636"/>
                </a:cubicBezTo>
                <a:cubicBezTo>
                  <a:pt x="123542" y="4645"/>
                  <a:pt x="123764" y="7780"/>
                  <a:pt x="123985" y="10789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8"/>
                  <a:pt x="124334" y="20701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40" y="20554"/>
                  <a:pt x="113276" y="20510"/>
                  <a:pt x="103718" y="20510"/>
                </a:cubicBezTo>
                <a:cubicBezTo>
                  <a:pt x="73798" y="20510"/>
                  <a:pt x="23357" y="20946"/>
                  <a:pt x="12700" y="21018"/>
                </a:cubicBezTo>
                <a:lnTo>
                  <a:pt x="6810" y="21018"/>
                </a:lnTo>
                <a:cubicBezTo>
                  <a:pt x="5760" y="21018"/>
                  <a:pt x="4721" y="20997"/>
                  <a:pt x="3680" y="20997"/>
                </a:cubicBezTo>
                <a:cubicBezTo>
                  <a:pt x="2900" y="20997"/>
                  <a:pt x="2118" y="21009"/>
                  <a:pt x="1331" y="21049"/>
                </a:cubicBezTo>
                <a:cubicBezTo>
                  <a:pt x="1458" y="17661"/>
                  <a:pt x="1394" y="14272"/>
                  <a:pt x="1363" y="10884"/>
                </a:cubicBezTo>
                <a:cubicBezTo>
                  <a:pt x="1331" y="9174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1"/>
                </a:moveTo>
                <a:cubicBezTo>
                  <a:pt x="528" y="1"/>
                  <a:pt x="322" y="120"/>
                  <a:pt x="286" y="370"/>
                </a:cubicBezTo>
                <a:cubicBezTo>
                  <a:pt x="1" y="2016"/>
                  <a:pt x="64" y="3790"/>
                  <a:pt x="64" y="5468"/>
                </a:cubicBezTo>
                <a:cubicBezTo>
                  <a:pt x="33" y="7178"/>
                  <a:pt x="64" y="8889"/>
                  <a:pt x="96" y="10599"/>
                </a:cubicBezTo>
                <a:cubicBezTo>
                  <a:pt x="128" y="14114"/>
                  <a:pt x="191" y="17661"/>
                  <a:pt x="64" y="21176"/>
                </a:cubicBezTo>
                <a:cubicBezTo>
                  <a:pt x="40" y="21638"/>
                  <a:pt x="370" y="21876"/>
                  <a:pt x="696" y="21876"/>
                </a:cubicBezTo>
                <a:cubicBezTo>
                  <a:pt x="795" y="21876"/>
                  <a:pt x="894" y="21854"/>
                  <a:pt x="983" y="21809"/>
                </a:cubicBezTo>
                <a:cubicBezTo>
                  <a:pt x="4340" y="22253"/>
                  <a:pt x="7792" y="22158"/>
                  <a:pt x="11180" y="22189"/>
                </a:cubicBezTo>
                <a:cubicBezTo>
                  <a:pt x="14695" y="22189"/>
                  <a:pt x="49151" y="22158"/>
                  <a:pt x="52667" y="22094"/>
                </a:cubicBezTo>
                <a:cubicBezTo>
                  <a:pt x="59697" y="21999"/>
                  <a:pt x="66728" y="21841"/>
                  <a:pt x="73790" y="21809"/>
                </a:cubicBezTo>
                <a:cubicBezTo>
                  <a:pt x="77780" y="21809"/>
                  <a:pt x="120090" y="21841"/>
                  <a:pt x="124080" y="21968"/>
                </a:cubicBezTo>
                <a:cubicBezTo>
                  <a:pt x="124239" y="21968"/>
                  <a:pt x="124365" y="21936"/>
                  <a:pt x="124460" y="21841"/>
                </a:cubicBezTo>
                <a:cubicBezTo>
                  <a:pt x="124587" y="21979"/>
                  <a:pt x="124767" y="22050"/>
                  <a:pt x="124948" y="22050"/>
                </a:cubicBezTo>
                <a:cubicBezTo>
                  <a:pt x="125264" y="22050"/>
                  <a:pt x="125580" y="21830"/>
                  <a:pt x="125601" y="21366"/>
                </a:cubicBezTo>
                <a:cubicBezTo>
                  <a:pt x="125664" y="19498"/>
                  <a:pt x="124492" y="4265"/>
                  <a:pt x="124112" y="1415"/>
                </a:cubicBezTo>
                <a:cubicBezTo>
                  <a:pt x="124503" y="1024"/>
                  <a:pt x="124323" y="204"/>
                  <a:pt x="123680" y="204"/>
                </a:cubicBezTo>
                <a:cubicBezTo>
                  <a:pt x="123646" y="204"/>
                  <a:pt x="123610" y="206"/>
                  <a:pt x="123574" y="211"/>
                </a:cubicBezTo>
                <a:cubicBezTo>
                  <a:pt x="121096" y="514"/>
                  <a:pt x="111968" y="615"/>
                  <a:pt x="101721" y="615"/>
                </a:cubicBezTo>
                <a:cubicBezTo>
                  <a:pt x="87342" y="615"/>
                  <a:pt x="70761" y="417"/>
                  <a:pt x="67266" y="306"/>
                </a:cubicBezTo>
                <a:cubicBezTo>
                  <a:pt x="64952" y="216"/>
                  <a:pt x="62637" y="186"/>
                  <a:pt x="60323" y="186"/>
                </a:cubicBezTo>
                <a:cubicBezTo>
                  <a:pt x="56113" y="186"/>
                  <a:pt x="51904" y="286"/>
                  <a:pt x="47695" y="306"/>
                </a:cubicBezTo>
                <a:cubicBezTo>
                  <a:pt x="45066" y="306"/>
                  <a:pt x="11497" y="275"/>
                  <a:pt x="8837" y="243"/>
                </a:cubicBezTo>
                <a:cubicBezTo>
                  <a:pt x="7116" y="221"/>
                  <a:pt x="5365" y="156"/>
                  <a:pt x="3626" y="156"/>
                </a:cubicBezTo>
                <a:cubicBezTo>
                  <a:pt x="2804" y="156"/>
                  <a:pt x="1985" y="171"/>
                  <a:pt x="1173" y="211"/>
                </a:cubicBezTo>
                <a:cubicBezTo>
                  <a:pt x="1076" y="73"/>
                  <a:pt x="906" y="1"/>
                  <a:pt x="741" y="1"/>
                </a:cubicBezTo>
                <a:close/>
              </a:path>
            </a:pathLst>
          </a:custGeom>
          <a:solidFill>
            <a:srgbClr val="73A4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381090" y="3835510"/>
            <a:ext cx="150129" cy="703440"/>
          </a:xfrm>
          <a:custGeom>
            <a:rect b="b" l="l" r="r" t="t"/>
            <a:pathLst>
              <a:path extrusionOk="0" h="20726" w="5258">
                <a:moveTo>
                  <a:pt x="4320" y="1"/>
                </a:moveTo>
                <a:cubicBezTo>
                  <a:pt x="3805" y="1"/>
                  <a:pt x="2992" y="48"/>
                  <a:pt x="1760" y="48"/>
                </a:cubicBezTo>
                <a:cubicBezTo>
                  <a:pt x="1289" y="48"/>
                  <a:pt x="758" y="41"/>
                  <a:pt x="159" y="22"/>
                </a:cubicBezTo>
                <a:cubicBezTo>
                  <a:pt x="1" y="22"/>
                  <a:pt x="32" y="20670"/>
                  <a:pt x="32" y="20670"/>
                </a:cubicBezTo>
                <a:cubicBezTo>
                  <a:pt x="32" y="20670"/>
                  <a:pt x="1252" y="20725"/>
                  <a:pt x="2479" y="20725"/>
                </a:cubicBezTo>
                <a:cubicBezTo>
                  <a:pt x="3706" y="20725"/>
                  <a:pt x="4941" y="20670"/>
                  <a:pt x="4973" y="20448"/>
                </a:cubicBezTo>
                <a:cubicBezTo>
                  <a:pt x="5258" y="18802"/>
                  <a:pt x="5099" y="17725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369"/>
                  <a:pt x="5004" y="3854"/>
                  <a:pt x="5099" y="339"/>
                </a:cubicBezTo>
                <a:cubicBezTo>
                  <a:pt x="5114" y="64"/>
                  <a:pt x="4917" y="1"/>
                  <a:pt x="4320" y="1"/>
                </a:cubicBezTo>
                <a:close/>
              </a:path>
            </a:pathLst>
          </a:custGeom>
          <a:solidFill>
            <a:srgbClr val="73A4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525975" y="1398625"/>
            <a:ext cx="3362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       </a:t>
            </a: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  INTRODUCTION</a:t>
            </a:r>
            <a:endParaRPr sz="1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525975" y="2161950"/>
            <a:ext cx="3288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         </a:t>
            </a: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REQUIREMENTS</a:t>
            </a:r>
            <a:endParaRPr sz="2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473600" y="2980250"/>
            <a:ext cx="336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          CONSTRUCTION</a:t>
            </a:r>
            <a:endParaRPr sz="1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5501356" y="426796"/>
            <a:ext cx="23502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525975" y="3821200"/>
            <a:ext cx="33624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                           WORKING</a:t>
            </a:r>
            <a:endParaRPr sz="1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4881650" y="1296851"/>
            <a:ext cx="3443194" cy="593441"/>
          </a:xfrm>
          <a:custGeom>
            <a:rect b="b" l="l" r="r" t="t"/>
            <a:pathLst>
              <a:path extrusionOk="0" h="22193" w="125664">
                <a:moveTo>
                  <a:pt x="1268" y="908"/>
                </a:moveTo>
                <a:lnTo>
                  <a:pt x="1268" y="908"/>
                </a:lnTo>
                <a:cubicBezTo>
                  <a:pt x="4529" y="1288"/>
                  <a:pt x="7855" y="1224"/>
                  <a:pt x="11117" y="1288"/>
                </a:cubicBezTo>
                <a:cubicBezTo>
                  <a:pt x="13580" y="1310"/>
                  <a:pt x="31514" y="1332"/>
                  <a:pt x="43039" y="1332"/>
                </a:cubicBezTo>
                <a:cubicBezTo>
                  <a:pt x="47813" y="1332"/>
                  <a:pt x="51488" y="1328"/>
                  <a:pt x="52508" y="1319"/>
                </a:cubicBezTo>
                <a:cubicBezTo>
                  <a:pt x="54962" y="1295"/>
                  <a:pt x="57433" y="1235"/>
                  <a:pt x="59909" y="1235"/>
                </a:cubicBezTo>
                <a:cubicBezTo>
                  <a:pt x="60693" y="1235"/>
                  <a:pt x="61478" y="1241"/>
                  <a:pt x="62262" y="1256"/>
                </a:cubicBezTo>
                <a:cubicBezTo>
                  <a:pt x="65366" y="1351"/>
                  <a:pt x="68469" y="1541"/>
                  <a:pt x="71573" y="1668"/>
                </a:cubicBezTo>
                <a:cubicBezTo>
                  <a:pt x="74058" y="1791"/>
                  <a:pt x="88436" y="1905"/>
                  <a:pt x="101472" y="1905"/>
                </a:cubicBezTo>
                <a:cubicBezTo>
                  <a:pt x="111857" y="1905"/>
                  <a:pt x="121390" y="1832"/>
                  <a:pt x="123383" y="1636"/>
                </a:cubicBezTo>
                <a:cubicBezTo>
                  <a:pt x="123542" y="4644"/>
                  <a:pt x="123763" y="7780"/>
                  <a:pt x="123985" y="10788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7"/>
                  <a:pt x="124334" y="20732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39" y="20554"/>
                  <a:pt x="113276" y="20509"/>
                  <a:pt x="103718" y="20509"/>
                </a:cubicBezTo>
                <a:cubicBezTo>
                  <a:pt x="73798" y="20509"/>
                  <a:pt x="23357" y="20945"/>
                  <a:pt x="12700" y="21017"/>
                </a:cubicBezTo>
                <a:lnTo>
                  <a:pt x="6810" y="21017"/>
                </a:lnTo>
                <a:cubicBezTo>
                  <a:pt x="5760" y="21017"/>
                  <a:pt x="4721" y="20997"/>
                  <a:pt x="3680" y="20997"/>
                </a:cubicBezTo>
                <a:cubicBezTo>
                  <a:pt x="2899" y="20997"/>
                  <a:pt x="2118" y="21008"/>
                  <a:pt x="1331" y="21049"/>
                </a:cubicBezTo>
                <a:cubicBezTo>
                  <a:pt x="1458" y="17660"/>
                  <a:pt x="1394" y="14272"/>
                  <a:pt x="1363" y="10883"/>
                </a:cubicBezTo>
                <a:cubicBezTo>
                  <a:pt x="1331" y="9173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0"/>
                </a:moveTo>
                <a:cubicBezTo>
                  <a:pt x="528" y="0"/>
                  <a:pt x="321" y="120"/>
                  <a:pt x="286" y="369"/>
                </a:cubicBezTo>
                <a:cubicBezTo>
                  <a:pt x="1" y="2048"/>
                  <a:pt x="64" y="3789"/>
                  <a:pt x="64" y="5468"/>
                </a:cubicBezTo>
                <a:cubicBezTo>
                  <a:pt x="32" y="7178"/>
                  <a:pt x="64" y="8888"/>
                  <a:pt x="96" y="10630"/>
                </a:cubicBezTo>
                <a:cubicBezTo>
                  <a:pt x="127" y="14145"/>
                  <a:pt x="191" y="17660"/>
                  <a:pt x="64" y="21176"/>
                </a:cubicBezTo>
                <a:cubicBezTo>
                  <a:pt x="40" y="21649"/>
                  <a:pt x="353" y="21893"/>
                  <a:pt x="671" y="21893"/>
                </a:cubicBezTo>
                <a:cubicBezTo>
                  <a:pt x="779" y="21893"/>
                  <a:pt x="887" y="21865"/>
                  <a:pt x="983" y="21809"/>
                </a:cubicBezTo>
                <a:cubicBezTo>
                  <a:pt x="3593" y="22154"/>
                  <a:pt x="6262" y="22192"/>
                  <a:pt x="8913" y="22192"/>
                </a:cubicBezTo>
                <a:cubicBezTo>
                  <a:pt x="9671" y="22192"/>
                  <a:pt x="10427" y="22189"/>
                  <a:pt x="11180" y="22189"/>
                </a:cubicBezTo>
                <a:cubicBezTo>
                  <a:pt x="14695" y="22189"/>
                  <a:pt x="49151" y="22157"/>
                  <a:pt x="52666" y="22126"/>
                </a:cubicBezTo>
                <a:cubicBezTo>
                  <a:pt x="59697" y="21999"/>
                  <a:pt x="66728" y="21841"/>
                  <a:pt x="73790" y="21841"/>
                </a:cubicBezTo>
                <a:cubicBezTo>
                  <a:pt x="74474" y="21835"/>
                  <a:pt x="76287" y="21833"/>
                  <a:pt x="78841" y="21833"/>
                </a:cubicBezTo>
                <a:cubicBezTo>
                  <a:pt x="91170" y="21833"/>
                  <a:pt x="120775" y="21894"/>
                  <a:pt x="124080" y="21999"/>
                </a:cubicBezTo>
                <a:cubicBezTo>
                  <a:pt x="124239" y="21999"/>
                  <a:pt x="124365" y="21936"/>
                  <a:pt x="124460" y="21841"/>
                </a:cubicBezTo>
                <a:cubicBezTo>
                  <a:pt x="124587" y="21991"/>
                  <a:pt x="124769" y="22065"/>
                  <a:pt x="124950" y="22065"/>
                </a:cubicBezTo>
                <a:cubicBezTo>
                  <a:pt x="125266" y="22065"/>
                  <a:pt x="125580" y="21840"/>
                  <a:pt x="125600" y="21397"/>
                </a:cubicBezTo>
                <a:cubicBezTo>
                  <a:pt x="125664" y="19497"/>
                  <a:pt x="124492" y="4264"/>
                  <a:pt x="124112" y="1414"/>
                </a:cubicBezTo>
                <a:cubicBezTo>
                  <a:pt x="124509" y="1047"/>
                  <a:pt x="124316" y="208"/>
                  <a:pt x="123646" y="208"/>
                </a:cubicBezTo>
                <a:cubicBezTo>
                  <a:pt x="123623" y="208"/>
                  <a:pt x="123598" y="209"/>
                  <a:pt x="123573" y="211"/>
                </a:cubicBezTo>
                <a:cubicBezTo>
                  <a:pt x="121096" y="514"/>
                  <a:pt x="111968" y="614"/>
                  <a:pt x="101721" y="614"/>
                </a:cubicBezTo>
                <a:cubicBezTo>
                  <a:pt x="87342" y="614"/>
                  <a:pt x="70761" y="417"/>
                  <a:pt x="67266" y="306"/>
                </a:cubicBezTo>
                <a:cubicBezTo>
                  <a:pt x="64951" y="216"/>
                  <a:pt x="62637" y="186"/>
                  <a:pt x="60323" y="186"/>
                </a:cubicBezTo>
                <a:cubicBezTo>
                  <a:pt x="56113" y="186"/>
                  <a:pt x="51904" y="285"/>
                  <a:pt x="47694" y="306"/>
                </a:cubicBezTo>
                <a:cubicBezTo>
                  <a:pt x="45066" y="306"/>
                  <a:pt x="11497" y="306"/>
                  <a:pt x="8836" y="274"/>
                </a:cubicBezTo>
                <a:cubicBezTo>
                  <a:pt x="7007" y="251"/>
                  <a:pt x="5145" y="162"/>
                  <a:pt x="3298" y="162"/>
                </a:cubicBezTo>
                <a:cubicBezTo>
                  <a:pt x="2586" y="162"/>
                  <a:pt x="1877" y="176"/>
                  <a:pt x="1173" y="211"/>
                </a:cubicBezTo>
                <a:cubicBezTo>
                  <a:pt x="1076" y="72"/>
                  <a:pt x="906" y="0"/>
                  <a:pt x="741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4900748" y="1318003"/>
            <a:ext cx="144069" cy="554534"/>
          </a:xfrm>
          <a:custGeom>
            <a:rect b="b" l="l" r="r" t="t"/>
            <a:pathLst>
              <a:path extrusionOk="0" h="20738" w="5258">
                <a:moveTo>
                  <a:pt x="4320" y="0"/>
                </a:moveTo>
                <a:cubicBezTo>
                  <a:pt x="3805" y="0"/>
                  <a:pt x="2992" y="47"/>
                  <a:pt x="1759" y="47"/>
                </a:cubicBezTo>
                <a:cubicBezTo>
                  <a:pt x="1289" y="47"/>
                  <a:pt x="758" y="41"/>
                  <a:pt x="159" y="22"/>
                </a:cubicBezTo>
                <a:cubicBezTo>
                  <a:pt x="0" y="22"/>
                  <a:pt x="32" y="20670"/>
                  <a:pt x="32" y="20670"/>
                </a:cubicBezTo>
                <a:cubicBezTo>
                  <a:pt x="32" y="20670"/>
                  <a:pt x="1331" y="20737"/>
                  <a:pt x="2597" y="20737"/>
                </a:cubicBezTo>
                <a:cubicBezTo>
                  <a:pt x="3784" y="20737"/>
                  <a:pt x="4942" y="20678"/>
                  <a:pt x="4973" y="20448"/>
                </a:cubicBezTo>
                <a:cubicBezTo>
                  <a:pt x="5258" y="18801"/>
                  <a:pt x="5099" y="17724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400"/>
                  <a:pt x="5004" y="3853"/>
                  <a:pt x="5099" y="338"/>
                </a:cubicBezTo>
                <a:cubicBezTo>
                  <a:pt x="5114" y="64"/>
                  <a:pt x="4917" y="0"/>
                  <a:pt x="4320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5044825" y="1399300"/>
            <a:ext cx="3288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Fira Sans Medium"/>
                <a:ea typeface="Fira Sans Medium"/>
                <a:cs typeface="Fira Sans Medium"/>
                <a:sym typeface="Fira Sans Medium"/>
              </a:rPr>
              <a:t>     </a:t>
            </a:r>
            <a:r>
              <a:rPr lang="en-GB" sz="1700">
                <a:latin typeface="Fira Sans Medium"/>
                <a:ea typeface="Fira Sans Medium"/>
                <a:cs typeface="Fira Sans Medium"/>
                <a:sym typeface="Fira Sans Medium"/>
              </a:rPr>
              <a:t>MONETIZATION STRATEGY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4900750" y="2007450"/>
            <a:ext cx="3443194" cy="703473"/>
          </a:xfrm>
          <a:custGeom>
            <a:rect b="b" l="l" r="r" t="t"/>
            <a:pathLst>
              <a:path extrusionOk="0" h="22253" w="125664">
                <a:moveTo>
                  <a:pt x="1268" y="908"/>
                </a:moveTo>
                <a:lnTo>
                  <a:pt x="1268" y="908"/>
                </a:lnTo>
                <a:cubicBezTo>
                  <a:pt x="4529" y="1288"/>
                  <a:pt x="7855" y="1225"/>
                  <a:pt x="11117" y="1288"/>
                </a:cubicBezTo>
                <a:cubicBezTo>
                  <a:pt x="13580" y="1310"/>
                  <a:pt x="31514" y="1333"/>
                  <a:pt x="43039" y="1333"/>
                </a:cubicBezTo>
                <a:cubicBezTo>
                  <a:pt x="47813" y="1333"/>
                  <a:pt x="51488" y="1329"/>
                  <a:pt x="52508" y="1320"/>
                </a:cubicBezTo>
                <a:cubicBezTo>
                  <a:pt x="54962" y="1296"/>
                  <a:pt x="57433" y="1235"/>
                  <a:pt x="59909" y="1235"/>
                </a:cubicBezTo>
                <a:cubicBezTo>
                  <a:pt x="60693" y="1235"/>
                  <a:pt x="61478" y="1241"/>
                  <a:pt x="62262" y="1256"/>
                </a:cubicBezTo>
                <a:cubicBezTo>
                  <a:pt x="65366" y="1351"/>
                  <a:pt x="68469" y="1541"/>
                  <a:pt x="71573" y="1668"/>
                </a:cubicBezTo>
                <a:cubicBezTo>
                  <a:pt x="74058" y="1791"/>
                  <a:pt x="88436" y="1905"/>
                  <a:pt x="101472" y="1905"/>
                </a:cubicBezTo>
                <a:cubicBezTo>
                  <a:pt x="111857" y="1905"/>
                  <a:pt x="121390" y="1833"/>
                  <a:pt x="123383" y="1636"/>
                </a:cubicBezTo>
                <a:cubicBezTo>
                  <a:pt x="123542" y="4645"/>
                  <a:pt x="123763" y="7780"/>
                  <a:pt x="123985" y="10789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8"/>
                  <a:pt x="124334" y="20701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39" y="20554"/>
                  <a:pt x="113276" y="20510"/>
                  <a:pt x="103718" y="20510"/>
                </a:cubicBezTo>
                <a:cubicBezTo>
                  <a:pt x="73798" y="20510"/>
                  <a:pt x="23357" y="20946"/>
                  <a:pt x="12700" y="21018"/>
                </a:cubicBezTo>
                <a:lnTo>
                  <a:pt x="6810" y="21018"/>
                </a:lnTo>
                <a:cubicBezTo>
                  <a:pt x="5760" y="21018"/>
                  <a:pt x="4721" y="20997"/>
                  <a:pt x="3680" y="20997"/>
                </a:cubicBezTo>
                <a:cubicBezTo>
                  <a:pt x="2899" y="20997"/>
                  <a:pt x="2118" y="21009"/>
                  <a:pt x="1331" y="21049"/>
                </a:cubicBezTo>
                <a:cubicBezTo>
                  <a:pt x="1458" y="17661"/>
                  <a:pt x="1394" y="14272"/>
                  <a:pt x="1363" y="10884"/>
                </a:cubicBezTo>
                <a:cubicBezTo>
                  <a:pt x="1331" y="9174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1"/>
                </a:moveTo>
                <a:cubicBezTo>
                  <a:pt x="528" y="1"/>
                  <a:pt x="321" y="120"/>
                  <a:pt x="286" y="370"/>
                </a:cubicBezTo>
                <a:cubicBezTo>
                  <a:pt x="1" y="2016"/>
                  <a:pt x="64" y="3790"/>
                  <a:pt x="64" y="5468"/>
                </a:cubicBezTo>
                <a:cubicBezTo>
                  <a:pt x="32" y="7178"/>
                  <a:pt x="64" y="8889"/>
                  <a:pt x="96" y="10599"/>
                </a:cubicBezTo>
                <a:cubicBezTo>
                  <a:pt x="127" y="14114"/>
                  <a:pt x="191" y="17661"/>
                  <a:pt x="64" y="21176"/>
                </a:cubicBezTo>
                <a:cubicBezTo>
                  <a:pt x="40" y="21638"/>
                  <a:pt x="370" y="21876"/>
                  <a:pt x="696" y="21876"/>
                </a:cubicBezTo>
                <a:cubicBezTo>
                  <a:pt x="795" y="21876"/>
                  <a:pt x="894" y="21854"/>
                  <a:pt x="983" y="21809"/>
                </a:cubicBezTo>
                <a:cubicBezTo>
                  <a:pt x="4339" y="22253"/>
                  <a:pt x="7791" y="22158"/>
                  <a:pt x="11180" y="22189"/>
                </a:cubicBezTo>
                <a:cubicBezTo>
                  <a:pt x="14695" y="22189"/>
                  <a:pt x="49151" y="22158"/>
                  <a:pt x="52666" y="22094"/>
                </a:cubicBezTo>
                <a:cubicBezTo>
                  <a:pt x="59697" y="21999"/>
                  <a:pt x="66728" y="21841"/>
                  <a:pt x="73790" y="21809"/>
                </a:cubicBezTo>
                <a:cubicBezTo>
                  <a:pt x="77780" y="21809"/>
                  <a:pt x="120090" y="21841"/>
                  <a:pt x="124080" y="21968"/>
                </a:cubicBezTo>
                <a:cubicBezTo>
                  <a:pt x="124239" y="21968"/>
                  <a:pt x="124365" y="21936"/>
                  <a:pt x="124460" y="21841"/>
                </a:cubicBezTo>
                <a:cubicBezTo>
                  <a:pt x="124587" y="21979"/>
                  <a:pt x="124767" y="22050"/>
                  <a:pt x="124947" y="22050"/>
                </a:cubicBezTo>
                <a:cubicBezTo>
                  <a:pt x="125264" y="22050"/>
                  <a:pt x="125580" y="21830"/>
                  <a:pt x="125600" y="21366"/>
                </a:cubicBezTo>
                <a:cubicBezTo>
                  <a:pt x="125664" y="19498"/>
                  <a:pt x="124492" y="4265"/>
                  <a:pt x="124112" y="1415"/>
                </a:cubicBezTo>
                <a:cubicBezTo>
                  <a:pt x="124503" y="1024"/>
                  <a:pt x="124323" y="204"/>
                  <a:pt x="123679" y="204"/>
                </a:cubicBezTo>
                <a:cubicBezTo>
                  <a:pt x="123645" y="204"/>
                  <a:pt x="123610" y="206"/>
                  <a:pt x="123573" y="211"/>
                </a:cubicBezTo>
                <a:cubicBezTo>
                  <a:pt x="121096" y="514"/>
                  <a:pt x="111968" y="615"/>
                  <a:pt x="101721" y="615"/>
                </a:cubicBezTo>
                <a:cubicBezTo>
                  <a:pt x="87342" y="615"/>
                  <a:pt x="70761" y="417"/>
                  <a:pt x="67266" y="306"/>
                </a:cubicBezTo>
                <a:cubicBezTo>
                  <a:pt x="64951" y="216"/>
                  <a:pt x="62637" y="186"/>
                  <a:pt x="60323" y="186"/>
                </a:cubicBezTo>
                <a:cubicBezTo>
                  <a:pt x="56113" y="186"/>
                  <a:pt x="51904" y="286"/>
                  <a:pt x="47694" y="306"/>
                </a:cubicBezTo>
                <a:cubicBezTo>
                  <a:pt x="45066" y="306"/>
                  <a:pt x="11497" y="275"/>
                  <a:pt x="8836" y="243"/>
                </a:cubicBezTo>
                <a:cubicBezTo>
                  <a:pt x="7115" y="221"/>
                  <a:pt x="5365" y="156"/>
                  <a:pt x="3626" y="156"/>
                </a:cubicBezTo>
                <a:cubicBezTo>
                  <a:pt x="2804" y="156"/>
                  <a:pt x="1985" y="171"/>
                  <a:pt x="1173" y="211"/>
                </a:cubicBezTo>
                <a:cubicBezTo>
                  <a:pt x="1076" y="73"/>
                  <a:pt x="906" y="1"/>
                  <a:pt x="741" y="1"/>
                </a:cubicBezTo>
                <a:close/>
              </a:path>
            </a:pathLst>
          </a:custGeom>
          <a:solidFill>
            <a:srgbClr val="F465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4919849" y="2032457"/>
            <a:ext cx="144069" cy="655201"/>
          </a:xfrm>
          <a:custGeom>
            <a:rect b="b" l="l" r="r" t="t"/>
            <a:pathLst>
              <a:path extrusionOk="0" h="20726" w="5258">
                <a:moveTo>
                  <a:pt x="4320" y="1"/>
                </a:moveTo>
                <a:cubicBezTo>
                  <a:pt x="3805" y="1"/>
                  <a:pt x="2992" y="48"/>
                  <a:pt x="1759" y="48"/>
                </a:cubicBezTo>
                <a:cubicBezTo>
                  <a:pt x="1289" y="48"/>
                  <a:pt x="758" y="41"/>
                  <a:pt x="159" y="22"/>
                </a:cubicBezTo>
                <a:cubicBezTo>
                  <a:pt x="0" y="22"/>
                  <a:pt x="32" y="20670"/>
                  <a:pt x="32" y="20670"/>
                </a:cubicBezTo>
                <a:cubicBezTo>
                  <a:pt x="32" y="20670"/>
                  <a:pt x="1251" y="20725"/>
                  <a:pt x="2479" y="20725"/>
                </a:cubicBezTo>
                <a:cubicBezTo>
                  <a:pt x="3706" y="20725"/>
                  <a:pt x="4941" y="20670"/>
                  <a:pt x="4973" y="20448"/>
                </a:cubicBezTo>
                <a:cubicBezTo>
                  <a:pt x="5258" y="18802"/>
                  <a:pt x="5099" y="17725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369"/>
                  <a:pt x="5004" y="3854"/>
                  <a:pt x="5099" y="339"/>
                </a:cubicBezTo>
                <a:cubicBezTo>
                  <a:pt x="5114" y="64"/>
                  <a:pt x="4917" y="1"/>
                  <a:pt x="4320" y="1"/>
                </a:cubicBezTo>
                <a:close/>
              </a:path>
            </a:pathLst>
          </a:custGeom>
          <a:solidFill>
            <a:srgbClr val="F465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 txBox="1"/>
          <p:nvPr/>
        </p:nvSpPr>
        <p:spPr>
          <a:xfrm>
            <a:off x="5111425" y="2118750"/>
            <a:ext cx="3213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          </a:t>
            </a: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ADVANTAGES</a:t>
            </a:r>
            <a:endParaRPr sz="2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4881725" y="2935600"/>
            <a:ext cx="3443194" cy="755283"/>
          </a:xfrm>
          <a:custGeom>
            <a:rect b="b" l="l" r="r" t="t"/>
            <a:pathLst>
              <a:path extrusionOk="0" h="22193" w="125664">
                <a:moveTo>
                  <a:pt x="1268" y="908"/>
                </a:moveTo>
                <a:cubicBezTo>
                  <a:pt x="4530" y="1288"/>
                  <a:pt x="7855" y="1224"/>
                  <a:pt x="11117" y="1288"/>
                </a:cubicBezTo>
                <a:cubicBezTo>
                  <a:pt x="13580" y="1310"/>
                  <a:pt x="31514" y="1332"/>
                  <a:pt x="43039" y="1332"/>
                </a:cubicBezTo>
                <a:cubicBezTo>
                  <a:pt x="47813" y="1332"/>
                  <a:pt x="51488" y="1328"/>
                  <a:pt x="52508" y="1319"/>
                </a:cubicBezTo>
                <a:cubicBezTo>
                  <a:pt x="54962" y="1295"/>
                  <a:pt x="57433" y="1235"/>
                  <a:pt x="59910" y="1235"/>
                </a:cubicBezTo>
                <a:cubicBezTo>
                  <a:pt x="60694" y="1235"/>
                  <a:pt x="61478" y="1241"/>
                  <a:pt x="62262" y="1256"/>
                </a:cubicBezTo>
                <a:cubicBezTo>
                  <a:pt x="65366" y="1351"/>
                  <a:pt x="68438" y="1541"/>
                  <a:pt x="71573" y="1668"/>
                </a:cubicBezTo>
                <a:cubicBezTo>
                  <a:pt x="74059" y="1791"/>
                  <a:pt x="88436" y="1905"/>
                  <a:pt x="101473" y="1905"/>
                </a:cubicBezTo>
                <a:cubicBezTo>
                  <a:pt x="111857" y="1905"/>
                  <a:pt x="121390" y="1832"/>
                  <a:pt x="123384" y="1636"/>
                </a:cubicBezTo>
                <a:cubicBezTo>
                  <a:pt x="123542" y="4644"/>
                  <a:pt x="123764" y="7780"/>
                  <a:pt x="123985" y="10788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7"/>
                  <a:pt x="124334" y="20732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40" y="20554"/>
                  <a:pt x="113276" y="20509"/>
                  <a:pt x="103718" y="20509"/>
                </a:cubicBezTo>
                <a:cubicBezTo>
                  <a:pt x="73798" y="20509"/>
                  <a:pt x="23357" y="20945"/>
                  <a:pt x="12700" y="21017"/>
                </a:cubicBezTo>
                <a:lnTo>
                  <a:pt x="6810" y="21017"/>
                </a:lnTo>
                <a:cubicBezTo>
                  <a:pt x="5760" y="21017"/>
                  <a:pt x="4721" y="20997"/>
                  <a:pt x="3680" y="20997"/>
                </a:cubicBezTo>
                <a:cubicBezTo>
                  <a:pt x="2900" y="20997"/>
                  <a:pt x="2118" y="21008"/>
                  <a:pt x="1331" y="21049"/>
                </a:cubicBezTo>
                <a:cubicBezTo>
                  <a:pt x="1458" y="17660"/>
                  <a:pt x="1394" y="14272"/>
                  <a:pt x="1363" y="10883"/>
                </a:cubicBezTo>
                <a:cubicBezTo>
                  <a:pt x="1331" y="9173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0"/>
                </a:moveTo>
                <a:cubicBezTo>
                  <a:pt x="528" y="0"/>
                  <a:pt x="322" y="120"/>
                  <a:pt x="286" y="369"/>
                </a:cubicBezTo>
                <a:cubicBezTo>
                  <a:pt x="1" y="2048"/>
                  <a:pt x="64" y="3789"/>
                  <a:pt x="64" y="5468"/>
                </a:cubicBezTo>
                <a:cubicBezTo>
                  <a:pt x="33" y="7178"/>
                  <a:pt x="64" y="8888"/>
                  <a:pt x="96" y="10630"/>
                </a:cubicBezTo>
                <a:cubicBezTo>
                  <a:pt x="128" y="14145"/>
                  <a:pt x="191" y="17660"/>
                  <a:pt x="64" y="21176"/>
                </a:cubicBezTo>
                <a:cubicBezTo>
                  <a:pt x="41" y="21649"/>
                  <a:pt x="353" y="21893"/>
                  <a:pt x="672" y="21893"/>
                </a:cubicBezTo>
                <a:cubicBezTo>
                  <a:pt x="779" y="21893"/>
                  <a:pt x="887" y="21865"/>
                  <a:pt x="983" y="21809"/>
                </a:cubicBezTo>
                <a:cubicBezTo>
                  <a:pt x="3594" y="22154"/>
                  <a:pt x="6262" y="22192"/>
                  <a:pt x="8913" y="22192"/>
                </a:cubicBezTo>
                <a:cubicBezTo>
                  <a:pt x="9671" y="22192"/>
                  <a:pt x="10427" y="22189"/>
                  <a:pt x="11180" y="22189"/>
                </a:cubicBezTo>
                <a:cubicBezTo>
                  <a:pt x="14695" y="22189"/>
                  <a:pt x="49151" y="22157"/>
                  <a:pt x="52667" y="22126"/>
                </a:cubicBezTo>
                <a:cubicBezTo>
                  <a:pt x="59697" y="21999"/>
                  <a:pt x="66728" y="21841"/>
                  <a:pt x="73790" y="21841"/>
                </a:cubicBezTo>
                <a:cubicBezTo>
                  <a:pt x="74475" y="21835"/>
                  <a:pt x="76287" y="21833"/>
                  <a:pt x="78841" y="21833"/>
                </a:cubicBezTo>
                <a:cubicBezTo>
                  <a:pt x="91171" y="21833"/>
                  <a:pt x="120775" y="21894"/>
                  <a:pt x="124080" y="21999"/>
                </a:cubicBezTo>
                <a:cubicBezTo>
                  <a:pt x="124239" y="21999"/>
                  <a:pt x="124365" y="21936"/>
                  <a:pt x="124460" y="21841"/>
                </a:cubicBezTo>
                <a:cubicBezTo>
                  <a:pt x="124588" y="21991"/>
                  <a:pt x="124769" y="22065"/>
                  <a:pt x="124951" y="22065"/>
                </a:cubicBezTo>
                <a:cubicBezTo>
                  <a:pt x="125266" y="22065"/>
                  <a:pt x="125580" y="21840"/>
                  <a:pt x="125601" y="21397"/>
                </a:cubicBezTo>
                <a:cubicBezTo>
                  <a:pt x="125664" y="19497"/>
                  <a:pt x="124492" y="4264"/>
                  <a:pt x="124112" y="1414"/>
                </a:cubicBezTo>
                <a:cubicBezTo>
                  <a:pt x="124510" y="1047"/>
                  <a:pt x="124317" y="208"/>
                  <a:pt x="123647" y="208"/>
                </a:cubicBezTo>
                <a:cubicBezTo>
                  <a:pt x="123623" y="208"/>
                  <a:pt x="123599" y="209"/>
                  <a:pt x="123574" y="211"/>
                </a:cubicBezTo>
                <a:cubicBezTo>
                  <a:pt x="121096" y="514"/>
                  <a:pt x="111968" y="614"/>
                  <a:pt x="101721" y="614"/>
                </a:cubicBezTo>
                <a:cubicBezTo>
                  <a:pt x="87342" y="614"/>
                  <a:pt x="70761" y="417"/>
                  <a:pt x="67266" y="306"/>
                </a:cubicBezTo>
                <a:cubicBezTo>
                  <a:pt x="64952" y="216"/>
                  <a:pt x="62637" y="186"/>
                  <a:pt x="60323" y="186"/>
                </a:cubicBezTo>
                <a:cubicBezTo>
                  <a:pt x="56113" y="186"/>
                  <a:pt x="51904" y="285"/>
                  <a:pt x="47695" y="306"/>
                </a:cubicBezTo>
                <a:cubicBezTo>
                  <a:pt x="45066" y="306"/>
                  <a:pt x="11497" y="306"/>
                  <a:pt x="8837" y="274"/>
                </a:cubicBezTo>
                <a:cubicBezTo>
                  <a:pt x="7008" y="251"/>
                  <a:pt x="5146" y="162"/>
                  <a:pt x="3298" y="162"/>
                </a:cubicBezTo>
                <a:cubicBezTo>
                  <a:pt x="2587" y="162"/>
                  <a:pt x="1877" y="176"/>
                  <a:pt x="1173" y="211"/>
                </a:cubicBezTo>
                <a:cubicBezTo>
                  <a:pt x="1076" y="72"/>
                  <a:pt x="906" y="0"/>
                  <a:pt x="741" y="0"/>
                </a:cubicBezTo>
                <a:close/>
              </a:path>
            </a:pathLst>
          </a:custGeom>
          <a:solidFill>
            <a:srgbClr val="F4A5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4900823" y="2962521"/>
            <a:ext cx="144069" cy="705766"/>
          </a:xfrm>
          <a:custGeom>
            <a:rect b="b" l="l" r="r" t="t"/>
            <a:pathLst>
              <a:path extrusionOk="0" h="20738" w="5258">
                <a:moveTo>
                  <a:pt x="4320" y="0"/>
                </a:moveTo>
                <a:cubicBezTo>
                  <a:pt x="3805" y="0"/>
                  <a:pt x="2992" y="47"/>
                  <a:pt x="1760" y="47"/>
                </a:cubicBezTo>
                <a:cubicBezTo>
                  <a:pt x="1289" y="47"/>
                  <a:pt x="758" y="41"/>
                  <a:pt x="159" y="22"/>
                </a:cubicBezTo>
                <a:cubicBezTo>
                  <a:pt x="1" y="22"/>
                  <a:pt x="32" y="20670"/>
                  <a:pt x="32" y="20670"/>
                </a:cubicBezTo>
                <a:cubicBezTo>
                  <a:pt x="32" y="20670"/>
                  <a:pt x="1332" y="20737"/>
                  <a:pt x="2598" y="20737"/>
                </a:cubicBezTo>
                <a:cubicBezTo>
                  <a:pt x="3784" y="20737"/>
                  <a:pt x="4942" y="20678"/>
                  <a:pt x="4973" y="20448"/>
                </a:cubicBezTo>
                <a:cubicBezTo>
                  <a:pt x="5258" y="18801"/>
                  <a:pt x="5099" y="17724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400"/>
                  <a:pt x="5004" y="3853"/>
                  <a:pt x="5099" y="338"/>
                </a:cubicBezTo>
                <a:cubicBezTo>
                  <a:pt x="5114" y="64"/>
                  <a:pt x="4917" y="0"/>
                  <a:pt x="4320" y="0"/>
                </a:cubicBezTo>
                <a:close/>
              </a:path>
            </a:pathLst>
          </a:custGeom>
          <a:solidFill>
            <a:srgbClr val="F4A5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 txBox="1"/>
          <p:nvPr/>
        </p:nvSpPr>
        <p:spPr>
          <a:xfrm>
            <a:off x="5063925" y="3066000"/>
            <a:ext cx="32133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LIMITATIONS</a:t>
            </a:r>
            <a:endParaRPr sz="1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4919850" y="3856000"/>
            <a:ext cx="3443194" cy="662639"/>
          </a:xfrm>
          <a:custGeom>
            <a:rect b="b" l="l" r="r" t="t"/>
            <a:pathLst>
              <a:path extrusionOk="0" h="22253" w="125664">
                <a:moveTo>
                  <a:pt x="1268" y="908"/>
                </a:moveTo>
                <a:cubicBezTo>
                  <a:pt x="4530" y="1288"/>
                  <a:pt x="7855" y="1225"/>
                  <a:pt x="11117" y="1288"/>
                </a:cubicBezTo>
                <a:cubicBezTo>
                  <a:pt x="13580" y="1310"/>
                  <a:pt x="31514" y="1333"/>
                  <a:pt x="43039" y="1333"/>
                </a:cubicBezTo>
                <a:cubicBezTo>
                  <a:pt x="47813" y="1333"/>
                  <a:pt x="51488" y="1329"/>
                  <a:pt x="52508" y="1320"/>
                </a:cubicBezTo>
                <a:cubicBezTo>
                  <a:pt x="54962" y="1296"/>
                  <a:pt x="57433" y="1235"/>
                  <a:pt x="59910" y="1235"/>
                </a:cubicBezTo>
                <a:cubicBezTo>
                  <a:pt x="60694" y="1235"/>
                  <a:pt x="61478" y="1241"/>
                  <a:pt x="62262" y="1256"/>
                </a:cubicBezTo>
                <a:cubicBezTo>
                  <a:pt x="65366" y="1351"/>
                  <a:pt x="68438" y="1541"/>
                  <a:pt x="71573" y="1668"/>
                </a:cubicBezTo>
                <a:cubicBezTo>
                  <a:pt x="74059" y="1791"/>
                  <a:pt x="88436" y="1905"/>
                  <a:pt x="101473" y="1905"/>
                </a:cubicBezTo>
                <a:cubicBezTo>
                  <a:pt x="111857" y="1905"/>
                  <a:pt x="121390" y="1833"/>
                  <a:pt x="123384" y="1636"/>
                </a:cubicBezTo>
                <a:cubicBezTo>
                  <a:pt x="123542" y="4645"/>
                  <a:pt x="123764" y="7780"/>
                  <a:pt x="123985" y="10789"/>
                </a:cubicBezTo>
                <a:cubicBezTo>
                  <a:pt x="124080" y="11770"/>
                  <a:pt x="124270" y="15064"/>
                  <a:pt x="124302" y="15317"/>
                </a:cubicBezTo>
                <a:cubicBezTo>
                  <a:pt x="124429" y="17122"/>
                  <a:pt x="124397" y="18928"/>
                  <a:pt x="124334" y="20701"/>
                </a:cubicBezTo>
                <a:cubicBezTo>
                  <a:pt x="124270" y="20701"/>
                  <a:pt x="124207" y="20669"/>
                  <a:pt x="124144" y="20669"/>
                </a:cubicBezTo>
                <a:cubicBezTo>
                  <a:pt x="120740" y="20554"/>
                  <a:pt x="113276" y="20510"/>
                  <a:pt x="103718" y="20510"/>
                </a:cubicBezTo>
                <a:cubicBezTo>
                  <a:pt x="73798" y="20510"/>
                  <a:pt x="23357" y="20946"/>
                  <a:pt x="12700" y="21018"/>
                </a:cubicBezTo>
                <a:lnTo>
                  <a:pt x="6810" y="21018"/>
                </a:lnTo>
                <a:cubicBezTo>
                  <a:pt x="5760" y="21018"/>
                  <a:pt x="4721" y="20997"/>
                  <a:pt x="3680" y="20997"/>
                </a:cubicBezTo>
                <a:cubicBezTo>
                  <a:pt x="2900" y="20997"/>
                  <a:pt x="2118" y="21009"/>
                  <a:pt x="1331" y="21049"/>
                </a:cubicBezTo>
                <a:cubicBezTo>
                  <a:pt x="1458" y="17661"/>
                  <a:pt x="1394" y="14272"/>
                  <a:pt x="1363" y="10884"/>
                </a:cubicBezTo>
                <a:cubicBezTo>
                  <a:pt x="1331" y="9174"/>
                  <a:pt x="1331" y="7463"/>
                  <a:pt x="1299" y="5753"/>
                </a:cubicBezTo>
                <a:cubicBezTo>
                  <a:pt x="1268" y="4138"/>
                  <a:pt x="1394" y="2491"/>
                  <a:pt x="1268" y="908"/>
                </a:cubicBezTo>
                <a:close/>
                <a:moveTo>
                  <a:pt x="741" y="1"/>
                </a:moveTo>
                <a:cubicBezTo>
                  <a:pt x="528" y="1"/>
                  <a:pt x="322" y="120"/>
                  <a:pt x="286" y="370"/>
                </a:cubicBezTo>
                <a:cubicBezTo>
                  <a:pt x="1" y="2016"/>
                  <a:pt x="64" y="3790"/>
                  <a:pt x="64" y="5468"/>
                </a:cubicBezTo>
                <a:cubicBezTo>
                  <a:pt x="33" y="7178"/>
                  <a:pt x="64" y="8889"/>
                  <a:pt x="96" y="10599"/>
                </a:cubicBezTo>
                <a:cubicBezTo>
                  <a:pt x="128" y="14114"/>
                  <a:pt x="191" y="17661"/>
                  <a:pt x="64" y="21176"/>
                </a:cubicBezTo>
                <a:cubicBezTo>
                  <a:pt x="40" y="21638"/>
                  <a:pt x="370" y="21876"/>
                  <a:pt x="696" y="21876"/>
                </a:cubicBezTo>
                <a:cubicBezTo>
                  <a:pt x="795" y="21876"/>
                  <a:pt x="894" y="21854"/>
                  <a:pt x="983" y="21809"/>
                </a:cubicBezTo>
                <a:cubicBezTo>
                  <a:pt x="4340" y="22253"/>
                  <a:pt x="7792" y="22158"/>
                  <a:pt x="11180" y="22189"/>
                </a:cubicBezTo>
                <a:cubicBezTo>
                  <a:pt x="14695" y="22189"/>
                  <a:pt x="49151" y="22158"/>
                  <a:pt x="52667" y="22094"/>
                </a:cubicBezTo>
                <a:cubicBezTo>
                  <a:pt x="59697" y="21999"/>
                  <a:pt x="66728" y="21841"/>
                  <a:pt x="73790" y="21809"/>
                </a:cubicBezTo>
                <a:cubicBezTo>
                  <a:pt x="77780" y="21809"/>
                  <a:pt x="120090" y="21841"/>
                  <a:pt x="124080" y="21968"/>
                </a:cubicBezTo>
                <a:cubicBezTo>
                  <a:pt x="124239" y="21968"/>
                  <a:pt x="124365" y="21936"/>
                  <a:pt x="124460" y="21841"/>
                </a:cubicBezTo>
                <a:cubicBezTo>
                  <a:pt x="124587" y="21979"/>
                  <a:pt x="124767" y="22050"/>
                  <a:pt x="124948" y="22050"/>
                </a:cubicBezTo>
                <a:cubicBezTo>
                  <a:pt x="125264" y="22050"/>
                  <a:pt x="125580" y="21830"/>
                  <a:pt x="125601" y="21366"/>
                </a:cubicBezTo>
                <a:cubicBezTo>
                  <a:pt x="125664" y="19498"/>
                  <a:pt x="124492" y="4265"/>
                  <a:pt x="124112" y="1415"/>
                </a:cubicBezTo>
                <a:cubicBezTo>
                  <a:pt x="124503" y="1024"/>
                  <a:pt x="124323" y="204"/>
                  <a:pt x="123680" y="204"/>
                </a:cubicBezTo>
                <a:cubicBezTo>
                  <a:pt x="123646" y="204"/>
                  <a:pt x="123610" y="206"/>
                  <a:pt x="123574" y="211"/>
                </a:cubicBezTo>
                <a:cubicBezTo>
                  <a:pt x="121096" y="514"/>
                  <a:pt x="111968" y="615"/>
                  <a:pt x="101721" y="615"/>
                </a:cubicBezTo>
                <a:cubicBezTo>
                  <a:pt x="87342" y="615"/>
                  <a:pt x="70761" y="417"/>
                  <a:pt x="67266" y="306"/>
                </a:cubicBezTo>
                <a:cubicBezTo>
                  <a:pt x="64952" y="216"/>
                  <a:pt x="62637" y="186"/>
                  <a:pt x="60323" y="186"/>
                </a:cubicBezTo>
                <a:cubicBezTo>
                  <a:pt x="56113" y="186"/>
                  <a:pt x="51904" y="286"/>
                  <a:pt x="47695" y="306"/>
                </a:cubicBezTo>
                <a:cubicBezTo>
                  <a:pt x="45066" y="306"/>
                  <a:pt x="11497" y="275"/>
                  <a:pt x="8837" y="243"/>
                </a:cubicBezTo>
                <a:cubicBezTo>
                  <a:pt x="7116" y="221"/>
                  <a:pt x="5365" y="156"/>
                  <a:pt x="3626" y="156"/>
                </a:cubicBezTo>
                <a:cubicBezTo>
                  <a:pt x="2804" y="156"/>
                  <a:pt x="1985" y="171"/>
                  <a:pt x="1173" y="211"/>
                </a:cubicBezTo>
                <a:cubicBezTo>
                  <a:pt x="1076" y="73"/>
                  <a:pt x="906" y="1"/>
                  <a:pt x="741" y="1"/>
                </a:cubicBezTo>
                <a:close/>
              </a:path>
            </a:pathLst>
          </a:custGeom>
          <a:solidFill>
            <a:srgbClr val="73A4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4938948" y="3879555"/>
            <a:ext cx="144069" cy="617168"/>
          </a:xfrm>
          <a:custGeom>
            <a:rect b="b" l="l" r="r" t="t"/>
            <a:pathLst>
              <a:path extrusionOk="0" h="20726" w="5258">
                <a:moveTo>
                  <a:pt x="4320" y="1"/>
                </a:moveTo>
                <a:cubicBezTo>
                  <a:pt x="3805" y="1"/>
                  <a:pt x="2992" y="48"/>
                  <a:pt x="1760" y="48"/>
                </a:cubicBezTo>
                <a:cubicBezTo>
                  <a:pt x="1289" y="48"/>
                  <a:pt x="758" y="41"/>
                  <a:pt x="159" y="22"/>
                </a:cubicBezTo>
                <a:cubicBezTo>
                  <a:pt x="1" y="22"/>
                  <a:pt x="32" y="20670"/>
                  <a:pt x="32" y="20670"/>
                </a:cubicBezTo>
                <a:cubicBezTo>
                  <a:pt x="32" y="20670"/>
                  <a:pt x="1252" y="20725"/>
                  <a:pt x="2479" y="20725"/>
                </a:cubicBezTo>
                <a:cubicBezTo>
                  <a:pt x="3706" y="20725"/>
                  <a:pt x="4941" y="20670"/>
                  <a:pt x="4973" y="20448"/>
                </a:cubicBezTo>
                <a:cubicBezTo>
                  <a:pt x="5258" y="18802"/>
                  <a:pt x="5099" y="17725"/>
                  <a:pt x="5099" y="16046"/>
                </a:cubicBezTo>
                <a:cubicBezTo>
                  <a:pt x="5131" y="14336"/>
                  <a:pt x="5099" y="12626"/>
                  <a:pt x="5099" y="10916"/>
                </a:cubicBezTo>
                <a:cubicBezTo>
                  <a:pt x="5036" y="7369"/>
                  <a:pt x="5004" y="3854"/>
                  <a:pt x="5099" y="339"/>
                </a:cubicBezTo>
                <a:cubicBezTo>
                  <a:pt x="5114" y="64"/>
                  <a:pt x="4917" y="1"/>
                  <a:pt x="4320" y="1"/>
                </a:cubicBezTo>
                <a:close/>
              </a:path>
            </a:pathLst>
          </a:custGeom>
          <a:solidFill>
            <a:srgbClr val="73A4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/>
        </p:nvSpPr>
        <p:spPr>
          <a:xfrm>
            <a:off x="5089150" y="3878625"/>
            <a:ext cx="3083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          </a:t>
            </a:r>
            <a:r>
              <a:rPr lang="en-GB" sz="1900"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INTRODUCTION</a:t>
            </a:r>
            <a:endParaRPr b="1" sz="4000"/>
          </a:p>
        </p:txBody>
      </p:sp>
      <p:sp>
        <p:nvSpPr>
          <p:cNvPr id="173" name="Google Shape;173;p16"/>
          <p:cNvSpPr txBox="1"/>
          <p:nvPr>
            <p:ph idx="1" type="body"/>
          </p:nvPr>
        </p:nvSpPr>
        <p:spPr>
          <a:xfrm>
            <a:off x="819150" y="1990725"/>
            <a:ext cx="3953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WisePrice uses advanced machine learning to predict electronics prices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Real-time data for easy price comparisons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Historical trends inform future price changes</a:t>
            </a:r>
            <a:endParaRPr sz="1800"/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175" y="1990725"/>
            <a:ext cx="3856074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NEED FOR WISEPRICE</a:t>
            </a:r>
            <a:endParaRPr b="1" sz="2800"/>
          </a:p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819150" y="1743675"/>
            <a:ext cx="43266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Informed Purchases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Optimizing Business Strategies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Inventory Management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Comparison Shopping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Saves Time and Effort</a:t>
            </a:r>
            <a:endParaRPr sz="2300"/>
          </a:p>
        </p:txBody>
      </p:sp>
      <p:sp>
        <p:nvSpPr>
          <p:cNvPr id="181" name="Google Shape;181;p17"/>
          <p:cNvSpPr txBox="1"/>
          <p:nvPr>
            <p:ph idx="2" type="body"/>
          </p:nvPr>
        </p:nvSpPr>
        <p:spPr>
          <a:xfrm>
            <a:off x="5070925" y="1990725"/>
            <a:ext cx="3253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925" y="1743675"/>
            <a:ext cx="3253799" cy="25254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2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>
          <a:xfrm>
            <a:off x="759850" y="801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/>
              <a:t>Requirements</a:t>
            </a:r>
            <a:endParaRPr b="1" sz="4100"/>
          </a:p>
        </p:txBody>
      </p:sp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Functional Requirements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Non-functional Requirements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GB" sz="2900"/>
              <a:t>Constraints</a:t>
            </a:r>
            <a:endParaRPr sz="2900"/>
          </a:p>
        </p:txBody>
      </p:sp>
      <p:pic>
        <p:nvPicPr>
          <p:cNvPr id="189" name="Google Shape;189;p18"/>
          <p:cNvPicPr preferRelativeResize="0"/>
          <p:nvPr/>
        </p:nvPicPr>
        <p:blipFill rotWithShape="1">
          <a:blip r:embed="rId3">
            <a:alphaModFix/>
          </a:blip>
          <a:srcRect b="0" l="0" r="0" t="13577"/>
          <a:stretch/>
        </p:blipFill>
        <p:spPr>
          <a:xfrm>
            <a:off x="5848550" y="1600862"/>
            <a:ext cx="2995674" cy="19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404100" y="282325"/>
            <a:ext cx="7505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11"/>
              <a:t>Functional Requirements</a:t>
            </a:r>
            <a:endParaRPr b="1" sz="31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479275" y="970950"/>
            <a:ext cx="77418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Data acquisition and integration</a:t>
            </a:r>
            <a:endParaRPr b="1" sz="1900"/>
          </a:p>
          <a:p>
            <a:pPr indent="-336550" lvl="0" marL="457200" rtl="0" algn="just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Identify and connect to reliable and diverse data sources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Data Cleansing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Real-time Updates</a:t>
            </a:r>
            <a:endParaRPr sz="17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/>
              <a:t>Machine learning models</a:t>
            </a:r>
            <a:endParaRPr b="1" sz="1900"/>
          </a:p>
          <a:p>
            <a:pPr indent="-336550" lvl="0" marL="457200" rtl="0" algn="just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Price Prediction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Historical Price Trends</a:t>
            </a:r>
            <a:endParaRPr sz="1700"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950" y="2005600"/>
            <a:ext cx="4034889" cy="227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537500" y="519500"/>
            <a:ext cx="75057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11"/>
              <a:t>Functional Requirements</a:t>
            </a:r>
            <a:endParaRPr b="1" sz="31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 txBox="1"/>
          <p:nvPr>
            <p:ph idx="1" type="body"/>
          </p:nvPr>
        </p:nvSpPr>
        <p:spPr>
          <a:xfrm>
            <a:off x="537500" y="1121600"/>
            <a:ext cx="8079600" cy="33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User interface</a:t>
            </a:r>
            <a:endParaRPr b="1" sz="2300"/>
          </a:p>
          <a:p>
            <a:pPr indent="-355600" lvl="0" marL="457200" rtl="0" algn="just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User Registration and Authentication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Product Search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Price Comparison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Product Details</a:t>
            </a:r>
            <a:endParaRPr sz="2000"/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77775"/>
            <a:ext cx="3920474" cy="20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463400" y="326800"/>
            <a:ext cx="7505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11"/>
              <a:t>Non </a:t>
            </a:r>
            <a:r>
              <a:rPr b="1" lang="en-GB" sz="2811"/>
              <a:t>Functional Requirements</a:t>
            </a:r>
            <a:endParaRPr sz="2700"/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538550" y="988300"/>
            <a:ext cx="8182200" cy="3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Performance and Scalability</a:t>
            </a:r>
            <a:endParaRPr b="1" sz="1900"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Response Time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Processing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Scalability</a:t>
            </a:r>
            <a:endParaRPr sz="18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/>
              <a:t>Usability</a:t>
            </a:r>
            <a:endParaRPr b="1" sz="1900"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User-Friendly Interface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Accessibility</a:t>
            </a:r>
            <a:endParaRPr sz="1800"/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4825" y="988300"/>
            <a:ext cx="3284275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4">
            <a:alphaModFix/>
          </a:blip>
          <a:srcRect b="18154" l="27543" r="29419" t="15271"/>
          <a:stretch/>
        </p:blipFill>
        <p:spPr>
          <a:xfrm>
            <a:off x="3369700" y="2885475"/>
            <a:ext cx="2234930" cy="18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